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handoutMasterIdLst>
    <p:handoutMasterId r:id="rId21"/>
  </p:handoutMasterIdLst>
  <p:sldIdLst>
    <p:sldId id="259" r:id="rId3"/>
    <p:sldId id="328" r:id="rId4"/>
    <p:sldId id="326" r:id="rId5"/>
    <p:sldId id="329" r:id="rId6"/>
    <p:sldId id="327" r:id="rId7"/>
    <p:sldId id="330" r:id="rId8"/>
    <p:sldId id="331" r:id="rId9"/>
    <p:sldId id="332" r:id="rId10"/>
    <p:sldId id="333" r:id="rId11"/>
    <p:sldId id="334" r:id="rId12"/>
    <p:sldId id="335" r:id="rId13"/>
    <p:sldId id="336" r:id="rId14"/>
    <p:sldId id="337" r:id="rId15"/>
    <p:sldId id="338" r:id="rId16"/>
    <p:sldId id="339" r:id="rId17"/>
    <p:sldId id="342" r:id="rId18"/>
    <p:sldId id="340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81FF"/>
    <a:srgbClr val="68E4FD"/>
    <a:srgbClr val="A6E22E"/>
    <a:srgbClr val="7878E4"/>
    <a:srgbClr val="70F89E"/>
    <a:srgbClr val="66D9EF"/>
    <a:srgbClr val="FF6600"/>
    <a:srgbClr val="97F4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CDF6A9-AD99-4F9A-8161-E836D2EE1B5A}" v="21" dt="2021-04-20T20:31:46.812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Stile chi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94" autoAdjust="0"/>
    <p:restoredTop sz="73400" autoAdjust="0"/>
  </p:normalViewPr>
  <p:slideViewPr>
    <p:cSldViewPr>
      <p:cViewPr varScale="1">
        <p:scale>
          <a:sx n="53" d="100"/>
          <a:sy n="53" d="100"/>
        </p:scale>
        <p:origin x="1000" y="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3" d="100"/>
          <a:sy n="83" d="100"/>
        </p:scale>
        <p:origin x="-3768" y="-10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6/11/relationships/changesInfo" Target="changesInfos/changesInfo1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rica Stella" userId="d1a1c72b-e84f-47be-8a63-a81626324bd5" providerId="ADAL" clId="{6ACDF6A9-AD99-4F9A-8161-E836D2EE1B5A}"/>
    <pc:docChg chg="undo custSel addSld modSld sldOrd">
      <pc:chgData name="Erica Stella" userId="d1a1c72b-e84f-47be-8a63-a81626324bd5" providerId="ADAL" clId="{6ACDF6A9-AD99-4F9A-8161-E836D2EE1B5A}" dt="2021-04-20T20:32:25.882" v="1925" actId="20577"/>
      <pc:docMkLst>
        <pc:docMk/>
      </pc:docMkLst>
      <pc:sldChg chg="modSp mod">
        <pc:chgData name="Erica Stella" userId="d1a1c72b-e84f-47be-8a63-a81626324bd5" providerId="ADAL" clId="{6ACDF6A9-AD99-4F9A-8161-E836D2EE1B5A}" dt="2021-04-20T17:43:27.943" v="1212" actId="20577"/>
        <pc:sldMkLst>
          <pc:docMk/>
          <pc:sldMk cId="2269601110" sldId="328"/>
        </pc:sldMkLst>
        <pc:spChg chg="mod">
          <ac:chgData name="Erica Stella" userId="d1a1c72b-e84f-47be-8a63-a81626324bd5" providerId="ADAL" clId="{6ACDF6A9-AD99-4F9A-8161-E836D2EE1B5A}" dt="2021-04-20T17:43:27.943" v="1212" actId="20577"/>
          <ac:spMkLst>
            <pc:docMk/>
            <pc:sldMk cId="2269601110" sldId="328"/>
            <ac:spMk id="7" creationId="{A2D823E9-CE79-441A-B5B0-470C1910B3ED}"/>
          </ac:spMkLst>
        </pc:spChg>
      </pc:sldChg>
      <pc:sldChg chg="addSp delSp modSp mod modAnim">
        <pc:chgData name="Erica Stella" userId="d1a1c72b-e84f-47be-8a63-a81626324bd5" providerId="ADAL" clId="{6ACDF6A9-AD99-4F9A-8161-E836D2EE1B5A}" dt="2021-04-20T17:12:47.783" v="1068" actId="20577"/>
        <pc:sldMkLst>
          <pc:docMk/>
          <pc:sldMk cId="1479904113" sldId="333"/>
        </pc:sldMkLst>
        <pc:spChg chg="mod">
          <ac:chgData name="Erica Stella" userId="d1a1c72b-e84f-47be-8a63-a81626324bd5" providerId="ADAL" clId="{6ACDF6A9-AD99-4F9A-8161-E836D2EE1B5A}" dt="2021-04-20T17:12:47.783" v="1068" actId="20577"/>
          <ac:spMkLst>
            <pc:docMk/>
            <pc:sldMk cId="1479904113" sldId="333"/>
            <ac:spMk id="6" creationId="{F6879FE1-F2CB-471F-B898-F1D42DE3C8E5}"/>
          </ac:spMkLst>
        </pc:spChg>
        <pc:picChg chg="add mod">
          <ac:chgData name="Erica Stella" userId="d1a1c72b-e84f-47be-8a63-a81626324bd5" providerId="ADAL" clId="{6ACDF6A9-AD99-4F9A-8161-E836D2EE1B5A}" dt="2021-04-20T16:47:22.749" v="279" actId="1076"/>
          <ac:picMkLst>
            <pc:docMk/>
            <pc:sldMk cId="1479904113" sldId="333"/>
            <ac:picMk id="2" creationId="{0FBBF945-7212-4D7F-99DC-23AF6CC9D7CC}"/>
          </ac:picMkLst>
        </pc:picChg>
        <pc:picChg chg="del mod">
          <ac:chgData name="Erica Stella" userId="d1a1c72b-e84f-47be-8a63-a81626324bd5" providerId="ADAL" clId="{6ACDF6A9-AD99-4F9A-8161-E836D2EE1B5A}" dt="2021-04-20T16:46:16.934" v="272" actId="478"/>
          <ac:picMkLst>
            <pc:docMk/>
            <pc:sldMk cId="1479904113" sldId="333"/>
            <ac:picMk id="9" creationId="{C4CD8F70-EB37-4C2A-AD46-26B179BAF6F7}"/>
          </ac:picMkLst>
        </pc:picChg>
      </pc:sldChg>
      <pc:sldChg chg="modSp add mod">
        <pc:chgData name="Erica Stella" userId="d1a1c72b-e84f-47be-8a63-a81626324bd5" providerId="ADAL" clId="{6ACDF6A9-AD99-4F9A-8161-E836D2EE1B5A}" dt="2021-04-20T16:53:33.377" v="537" actId="207"/>
        <pc:sldMkLst>
          <pc:docMk/>
          <pc:sldMk cId="1379098173" sldId="334"/>
        </pc:sldMkLst>
        <pc:spChg chg="mod">
          <ac:chgData name="Erica Stella" userId="d1a1c72b-e84f-47be-8a63-a81626324bd5" providerId="ADAL" clId="{6ACDF6A9-AD99-4F9A-8161-E836D2EE1B5A}" dt="2021-04-20T16:37:26.555" v="1" actId="20577"/>
          <ac:spMkLst>
            <pc:docMk/>
            <pc:sldMk cId="1379098173" sldId="334"/>
            <ac:spMk id="5" creationId="{79FC4FC1-FF15-4E83-ADC4-C362DB8B24E2}"/>
          </ac:spMkLst>
        </pc:spChg>
        <pc:spChg chg="mod">
          <ac:chgData name="Erica Stella" userId="d1a1c72b-e84f-47be-8a63-a81626324bd5" providerId="ADAL" clId="{6ACDF6A9-AD99-4F9A-8161-E836D2EE1B5A}" dt="2021-04-20T16:37:42.485" v="6" actId="20577"/>
          <ac:spMkLst>
            <pc:docMk/>
            <pc:sldMk cId="1379098173" sldId="334"/>
            <ac:spMk id="10" creationId="{D6D938A3-248C-4938-83AA-B386A8D17713}"/>
          </ac:spMkLst>
        </pc:spChg>
        <pc:spChg chg="mod">
          <ac:chgData name="Erica Stella" userId="d1a1c72b-e84f-47be-8a63-a81626324bd5" providerId="ADAL" clId="{6ACDF6A9-AD99-4F9A-8161-E836D2EE1B5A}" dt="2021-04-20T16:53:33.377" v="537" actId="207"/>
          <ac:spMkLst>
            <pc:docMk/>
            <pc:sldMk cId="1379098173" sldId="334"/>
            <ac:spMk id="13" creationId="{756ED593-66D6-47D1-B8A9-1927FD42F228}"/>
          </ac:spMkLst>
        </pc:spChg>
      </pc:sldChg>
      <pc:sldChg chg="addSp delSp modSp add mod delAnim">
        <pc:chgData name="Erica Stella" userId="d1a1c72b-e84f-47be-8a63-a81626324bd5" providerId="ADAL" clId="{6ACDF6A9-AD99-4F9A-8161-E836D2EE1B5A}" dt="2021-04-20T17:03:29.274" v="624" actId="14826"/>
        <pc:sldMkLst>
          <pc:docMk/>
          <pc:sldMk cId="3009580355" sldId="335"/>
        </pc:sldMkLst>
        <pc:spChg chg="mod">
          <ac:chgData name="Erica Stella" userId="d1a1c72b-e84f-47be-8a63-a81626324bd5" providerId="ADAL" clId="{6ACDF6A9-AD99-4F9A-8161-E836D2EE1B5A}" dt="2021-04-20T16:53:45.563" v="539" actId="20577"/>
          <ac:spMkLst>
            <pc:docMk/>
            <pc:sldMk cId="3009580355" sldId="335"/>
            <ac:spMk id="5" creationId="{E769EAD7-EEA5-40EE-AFA2-0F02ECE2871F}"/>
          </ac:spMkLst>
        </pc:spChg>
        <pc:spChg chg="mod">
          <ac:chgData name="Erica Stella" userId="d1a1c72b-e84f-47be-8a63-a81626324bd5" providerId="ADAL" clId="{6ACDF6A9-AD99-4F9A-8161-E836D2EE1B5A}" dt="2021-04-20T16:56:04.455" v="614" actId="5793"/>
          <ac:spMkLst>
            <pc:docMk/>
            <pc:sldMk cId="3009580355" sldId="335"/>
            <ac:spMk id="6" creationId="{F6879FE1-F2CB-471F-B898-F1D42DE3C8E5}"/>
          </ac:spMkLst>
        </pc:spChg>
        <pc:picChg chg="del">
          <ac:chgData name="Erica Stella" userId="d1a1c72b-e84f-47be-8a63-a81626324bd5" providerId="ADAL" clId="{6ACDF6A9-AD99-4F9A-8161-E836D2EE1B5A}" dt="2021-04-20T16:56:07.608" v="615" actId="478"/>
          <ac:picMkLst>
            <pc:docMk/>
            <pc:sldMk cId="3009580355" sldId="335"/>
            <ac:picMk id="2" creationId="{0FBBF945-7212-4D7F-99DC-23AF6CC9D7CC}"/>
          </ac:picMkLst>
        </pc:picChg>
        <pc:picChg chg="add mod">
          <ac:chgData name="Erica Stella" userId="d1a1c72b-e84f-47be-8a63-a81626324bd5" providerId="ADAL" clId="{6ACDF6A9-AD99-4F9A-8161-E836D2EE1B5A}" dt="2021-04-20T17:03:29.274" v="624" actId="14826"/>
          <ac:picMkLst>
            <pc:docMk/>
            <pc:sldMk cId="3009580355" sldId="335"/>
            <ac:picMk id="7" creationId="{D4E1CEC7-9DFD-41E5-88B2-206F61EC532C}"/>
          </ac:picMkLst>
        </pc:picChg>
      </pc:sldChg>
      <pc:sldChg chg="modSp add mod">
        <pc:chgData name="Erica Stella" userId="d1a1c72b-e84f-47be-8a63-a81626324bd5" providerId="ADAL" clId="{6ACDF6A9-AD99-4F9A-8161-E836D2EE1B5A}" dt="2021-04-20T17:07:25.818" v="885" actId="207"/>
        <pc:sldMkLst>
          <pc:docMk/>
          <pc:sldMk cId="1127240370" sldId="336"/>
        </pc:sldMkLst>
        <pc:spChg chg="mod">
          <ac:chgData name="Erica Stella" userId="d1a1c72b-e84f-47be-8a63-a81626324bd5" providerId="ADAL" clId="{6ACDF6A9-AD99-4F9A-8161-E836D2EE1B5A}" dt="2021-04-20T17:03:38.858" v="626" actId="20577"/>
          <ac:spMkLst>
            <pc:docMk/>
            <pc:sldMk cId="1127240370" sldId="336"/>
            <ac:spMk id="5" creationId="{79FC4FC1-FF15-4E83-ADC4-C362DB8B24E2}"/>
          </ac:spMkLst>
        </pc:spChg>
        <pc:spChg chg="mod">
          <ac:chgData name="Erica Stella" userId="d1a1c72b-e84f-47be-8a63-a81626324bd5" providerId="ADAL" clId="{6ACDF6A9-AD99-4F9A-8161-E836D2EE1B5A}" dt="2021-04-20T17:06:31.880" v="818" actId="207"/>
          <ac:spMkLst>
            <pc:docMk/>
            <pc:sldMk cId="1127240370" sldId="336"/>
            <ac:spMk id="10" creationId="{D6D938A3-248C-4938-83AA-B386A8D17713}"/>
          </ac:spMkLst>
        </pc:spChg>
        <pc:spChg chg="mod">
          <ac:chgData name="Erica Stella" userId="d1a1c72b-e84f-47be-8a63-a81626324bd5" providerId="ADAL" clId="{6ACDF6A9-AD99-4F9A-8161-E836D2EE1B5A}" dt="2021-04-20T17:07:25.818" v="885" actId="207"/>
          <ac:spMkLst>
            <pc:docMk/>
            <pc:sldMk cId="1127240370" sldId="336"/>
            <ac:spMk id="13" creationId="{756ED593-66D6-47D1-B8A9-1927FD42F228}"/>
          </ac:spMkLst>
        </pc:spChg>
      </pc:sldChg>
      <pc:sldChg chg="addSp delSp modSp add mod delAnim modAnim">
        <pc:chgData name="Erica Stella" userId="d1a1c72b-e84f-47be-8a63-a81626324bd5" providerId="ADAL" clId="{6ACDF6A9-AD99-4F9A-8161-E836D2EE1B5A}" dt="2021-04-20T20:26:31.376" v="1795" actId="1582"/>
        <pc:sldMkLst>
          <pc:docMk/>
          <pc:sldMk cId="1234577041" sldId="337"/>
        </pc:sldMkLst>
        <pc:spChg chg="mod">
          <ac:chgData name="Erica Stella" userId="d1a1c72b-e84f-47be-8a63-a81626324bd5" providerId="ADAL" clId="{6ACDF6A9-AD99-4F9A-8161-E836D2EE1B5A}" dt="2021-04-20T17:07:59.498" v="887" actId="20577"/>
          <ac:spMkLst>
            <pc:docMk/>
            <pc:sldMk cId="1234577041" sldId="337"/>
            <ac:spMk id="5" creationId="{E769EAD7-EEA5-40EE-AFA2-0F02ECE2871F}"/>
          </ac:spMkLst>
        </pc:spChg>
        <pc:spChg chg="mod">
          <ac:chgData name="Erica Stella" userId="d1a1c72b-e84f-47be-8a63-a81626324bd5" providerId="ADAL" clId="{6ACDF6A9-AD99-4F9A-8161-E836D2EE1B5A}" dt="2021-04-20T19:15:22.504" v="1459" actId="5793"/>
          <ac:spMkLst>
            <pc:docMk/>
            <pc:sldMk cId="1234577041" sldId="337"/>
            <ac:spMk id="6" creationId="{F6879FE1-F2CB-471F-B898-F1D42DE3C8E5}"/>
          </ac:spMkLst>
        </pc:spChg>
        <pc:spChg chg="add mod">
          <ac:chgData name="Erica Stella" userId="d1a1c72b-e84f-47be-8a63-a81626324bd5" providerId="ADAL" clId="{6ACDF6A9-AD99-4F9A-8161-E836D2EE1B5A}" dt="2021-04-20T19:09:38.781" v="1271" actId="1076"/>
          <ac:spMkLst>
            <pc:docMk/>
            <pc:sldMk cId="1234577041" sldId="337"/>
            <ac:spMk id="9" creationId="{8B75AA80-21DA-4798-A86A-DEFD40889B6E}"/>
          </ac:spMkLst>
        </pc:spChg>
        <pc:picChg chg="add mod">
          <ac:chgData name="Erica Stella" userId="d1a1c72b-e84f-47be-8a63-a81626324bd5" providerId="ADAL" clId="{6ACDF6A9-AD99-4F9A-8161-E836D2EE1B5A}" dt="2021-04-20T20:26:31.376" v="1795" actId="1582"/>
          <ac:picMkLst>
            <pc:docMk/>
            <pc:sldMk cId="1234577041" sldId="337"/>
            <ac:picMk id="2" creationId="{1258CA43-6E69-4C82-B06A-86FFC0340C31}"/>
          </ac:picMkLst>
        </pc:picChg>
        <pc:picChg chg="del mod">
          <ac:chgData name="Erica Stella" userId="d1a1c72b-e84f-47be-8a63-a81626324bd5" providerId="ADAL" clId="{6ACDF6A9-AD99-4F9A-8161-E836D2EE1B5A}" dt="2021-04-20T19:02:34.233" v="1216" actId="478"/>
          <ac:picMkLst>
            <pc:docMk/>
            <pc:sldMk cId="1234577041" sldId="337"/>
            <ac:picMk id="7" creationId="{D4E1CEC7-9DFD-41E5-88B2-206F61EC532C}"/>
          </ac:picMkLst>
        </pc:picChg>
        <pc:picChg chg="add del mod">
          <ac:chgData name="Erica Stella" userId="d1a1c72b-e84f-47be-8a63-a81626324bd5" providerId="ADAL" clId="{6ACDF6A9-AD99-4F9A-8161-E836D2EE1B5A}" dt="2021-04-20T19:08:43.546" v="1219" actId="478"/>
          <ac:picMkLst>
            <pc:docMk/>
            <pc:sldMk cId="1234577041" sldId="337"/>
            <ac:picMk id="8" creationId="{90AE235D-E79C-49AD-BD4D-4F2F8B862E0A}"/>
          </ac:picMkLst>
        </pc:picChg>
      </pc:sldChg>
      <pc:sldChg chg="modSp add mod">
        <pc:chgData name="Erica Stella" userId="d1a1c72b-e84f-47be-8a63-a81626324bd5" providerId="ADAL" clId="{6ACDF6A9-AD99-4F9A-8161-E836D2EE1B5A}" dt="2021-04-20T19:17:45.231" v="1535" actId="207"/>
        <pc:sldMkLst>
          <pc:docMk/>
          <pc:sldMk cId="1651272377" sldId="338"/>
        </pc:sldMkLst>
        <pc:spChg chg="mod">
          <ac:chgData name="Erica Stella" userId="d1a1c72b-e84f-47be-8a63-a81626324bd5" providerId="ADAL" clId="{6ACDF6A9-AD99-4F9A-8161-E836D2EE1B5A}" dt="2021-04-20T19:09:49.933" v="1273" actId="20577"/>
          <ac:spMkLst>
            <pc:docMk/>
            <pc:sldMk cId="1651272377" sldId="338"/>
            <ac:spMk id="5" creationId="{79FC4FC1-FF15-4E83-ADC4-C362DB8B24E2}"/>
          </ac:spMkLst>
        </pc:spChg>
        <pc:spChg chg="mod">
          <ac:chgData name="Erica Stella" userId="d1a1c72b-e84f-47be-8a63-a81626324bd5" providerId="ADAL" clId="{6ACDF6A9-AD99-4F9A-8161-E836D2EE1B5A}" dt="2021-04-20T19:13:32.905" v="1357" actId="207"/>
          <ac:spMkLst>
            <pc:docMk/>
            <pc:sldMk cId="1651272377" sldId="338"/>
            <ac:spMk id="10" creationId="{D6D938A3-248C-4938-83AA-B386A8D17713}"/>
          </ac:spMkLst>
        </pc:spChg>
        <pc:spChg chg="mod">
          <ac:chgData name="Erica Stella" userId="d1a1c72b-e84f-47be-8a63-a81626324bd5" providerId="ADAL" clId="{6ACDF6A9-AD99-4F9A-8161-E836D2EE1B5A}" dt="2021-04-20T19:17:45.231" v="1535" actId="207"/>
          <ac:spMkLst>
            <pc:docMk/>
            <pc:sldMk cId="1651272377" sldId="338"/>
            <ac:spMk id="13" creationId="{756ED593-66D6-47D1-B8A9-1927FD42F228}"/>
          </ac:spMkLst>
        </pc:spChg>
      </pc:sldChg>
      <pc:sldChg chg="addSp delSp modSp add mod delAnim">
        <pc:chgData name="Erica Stella" userId="d1a1c72b-e84f-47be-8a63-a81626324bd5" providerId="ADAL" clId="{6ACDF6A9-AD99-4F9A-8161-E836D2EE1B5A}" dt="2021-04-20T20:27:23.012" v="1802" actId="14826"/>
        <pc:sldMkLst>
          <pc:docMk/>
          <pc:sldMk cId="1022494213" sldId="339"/>
        </pc:sldMkLst>
        <pc:spChg chg="mod">
          <ac:chgData name="Erica Stella" userId="d1a1c72b-e84f-47be-8a63-a81626324bd5" providerId="ADAL" clId="{6ACDF6A9-AD99-4F9A-8161-E836D2EE1B5A}" dt="2021-04-20T19:18:08.828" v="1537" actId="20577"/>
          <ac:spMkLst>
            <pc:docMk/>
            <pc:sldMk cId="1022494213" sldId="339"/>
            <ac:spMk id="5" creationId="{E769EAD7-EEA5-40EE-AFA2-0F02ECE2871F}"/>
          </ac:spMkLst>
        </pc:spChg>
        <pc:spChg chg="mod">
          <ac:chgData name="Erica Stella" userId="d1a1c72b-e84f-47be-8a63-a81626324bd5" providerId="ADAL" clId="{6ACDF6A9-AD99-4F9A-8161-E836D2EE1B5A}" dt="2021-04-20T19:35:22.694" v="1792" actId="20577"/>
          <ac:spMkLst>
            <pc:docMk/>
            <pc:sldMk cId="1022494213" sldId="339"/>
            <ac:spMk id="6" creationId="{F6879FE1-F2CB-471F-B898-F1D42DE3C8E5}"/>
          </ac:spMkLst>
        </pc:spChg>
        <pc:picChg chg="del">
          <ac:chgData name="Erica Stella" userId="d1a1c72b-e84f-47be-8a63-a81626324bd5" providerId="ADAL" clId="{6ACDF6A9-AD99-4F9A-8161-E836D2EE1B5A}" dt="2021-04-20T20:26:09.080" v="1793" actId="478"/>
          <ac:picMkLst>
            <pc:docMk/>
            <pc:sldMk cId="1022494213" sldId="339"/>
            <ac:picMk id="2" creationId="{1258CA43-6E69-4C82-B06A-86FFC0340C31}"/>
          </ac:picMkLst>
        </pc:picChg>
        <pc:picChg chg="add mod modCrop">
          <ac:chgData name="Erica Stella" userId="d1a1c72b-e84f-47be-8a63-a81626324bd5" providerId="ADAL" clId="{6ACDF6A9-AD99-4F9A-8161-E836D2EE1B5A}" dt="2021-04-20T19:33:39.021" v="1747" actId="1076"/>
          <ac:picMkLst>
            <pc:docMk/>
            <pc:sldMk cId="1022494213" sldId="339"/>
            <ac:picMk id="8" creationId="{ED8413D8-4C3C-4AFA-9865-7F7906335782}"/>
          </ac:picMkLst>
        </pc:picChg>
        <pc:picChg chg="add mod">
          <ac:chgData name="Erica Stella" userId="d1a1c72b-e84f-47be-8a63-a81626324bd5" providerId="ADAL" clId="{6ACDF6A9-AD99-4F9A-8161-E836D2EE1B5A}" dt="2021-04-20T20:27:23.012" v="1802" actId="14826"/>
          <ac:picMkLst>
            <pc:docMk/>
            <pc:sldMk cId="1022494213" sldId="339"/>
            <ac:picMk id="10" creationId="{1CB909BB-F6E2-486D-9993-A7DA535CF3D4}"/>
          </ac:picMkLst>
        </pc:picChg>
      </pc:sldChg>
      <pc:sldChg chg="delSp modSp add mod">
        <pc:chgData name="Erica Stella" userId="d1a1c72b-e84f-47be-8a63-a81626324bd5" providerId="ADAL" clId="{6ACDF6A9-AD99-4F9A-8161-E836D2EE1B5A}" dt="2021-04-20T20:32:25.882" v="1925" actId="20577"/>
        <pc:sldMkLst>
          <pc:docMk/>
          <pc:sldMk cId="2858988260" sldId="340"/>
        </pc:sldMkLst>
        <pc:spChg chg="mod">
          <ac:chgData name="Erica Stella" userId="d1a1c72b-e84f-47be-8a63-a81626324bd5" providerId="ADAL" clId="{6ACDF6A9-AD99-4F9A-8161-E836D2EE1B5A}" dt="2021-04-20T20:32:25.882" v="1925" actId="20577"/>
          <ac:spMkLst>
            <pc:docMk/>
            <pc:sldMk cId="2858988260" sldId="340"/>
            <ac:spMk id="5" creationId="{79FC4FC1-FF15-4E83-ADC4-C362DB8B24E2}"/>
          </ac:spMkLst>
        </pc:spChg>
        <pc:spChg chg="del mod">
          <ac:chgData name="Erica Stella" userId="d1a1c72b-e84f-47be-8a63-a81626324bd5" providerId="ADAL" clId="{6ACDF6A9-AD99-4F9A-8161-E836D2EE1B5A}" dt="2021-04-20T20:32:00.758" v="1913" actId="478"/>
          <ac:spMkLst>
            <pc:docMk/>
            <pc:sldMk cId="2858988260" sldId="340"/>
            <ac:spMk id="10" creationId="{D6D938A3-248C-4938-83AA-B386A8D17713}"/>
          </ac:spMkLst>
        </pc:spChg>
        <pc:spChg chg="del">
          <ac:chgData name="Erica Stella" userId="d1a1c72b-e84f-47be-8a63-a81626324bd5" providerId="ADAL" clId="{6ACDF6A9-AD99-4F9A-8161-E836D2EE1B5A}" dt="2021-04-20T20:32:00.758" v="1913" actId="478"/>
          <ac:spMkLst>
            <pc:docMk/>
            <pc:sldMk cId="2858988260" sldId="340"/>
            <ac:spMk id="11" creationId="{A0617F45-B0F0-44D4-9CBA-E8F3995F7E1D}"/>
          </ac:spMkLst>
        </pc:spChg>
        <pc:spChg chg="mod">
          <ac:chgData name="Erica Stella" userId="d1a1c72b-e84f-47be-8a63-a81626324bd5" providerId="ADAL" clId="{6ACDF6A9-AD99-4F9A-8161-E836D2EE1B5A}" dt="2021-04-20T20:32:17.615" v="1916" actId="1076"/>
          <ac:spMkLst>
            <pc:docMk/>
            <pc:sldMk cId="2858988260" sldId="340"/>
            <ac:spMk id="12" creationId="{5A260768-80C1-4D77-8E58-85E23A2E0405}"/>
          </ac:spMkLst>
        </pc:spChg>
        <pc:spChg chg="mod">
          <ac:chgData name="Erica Stella" userId="d1a1c72b-e84f-47be-8a63-a81626324bd5" providerId="ADAL" clId="{6ACDF6A9-AD99-4F9A-8161-E836D2EE1B5A}" dt="2021-04-20T20:32:21.814" v="1924" actId="1037"/>
          <ac:spMkLst>
            <pc:docMk/>
            <pc:sldMk cId="2858988260" sldId="340"/>
            <ac:spMk id="13" creationId="{756ED593-66D6-47D1-B8A9-1927FD42F228}"/>
          </ac:spMkLst>
        </pc:spChg>
      </pc:sldChg>
      <pc:sldChg chg="modSp add mod modShow">
        <pc:chgData name="Erica Stella" userId="d1a1c72b-e84f-47be-8a63-a81626324bd5" providerId="ADAL" clId="{6ACDF6A9-AD99-4F9A-8161-E836D2EE1B5A}" dt="2021-04-20T20:30:37.638" v="1861" actId="20577"/>
        <pc:sldMkLst>
          <pc:docMk/>
          <pc:sldMk cId="3220028070" sldId="341"/>
        </pc:sldMkLst>
        <pc:spChg chg="mod">
          <ac:chgData name="Erica Stella" userId="d1a1c72b-e84f-47be-8a63-a81626324bd5" providerId="ADAL" clId="{6ACDF6A9-AD99-4F9A-8161-E836D2EE1B5A}" dt="2021-04-20T20:30:37.638" v="1861" actId="20577"/>
          <ac:spMkLst>
            <pc:docMk/>
            <pc:sldMk cId="3220028070" sldId="341"/>
            <ac:spMk id="5" creationId="{E769EAD7-EEA5-40EE-AFA2-0F02ECE2871F}"/>
          </ac:spMkLst>
        </pc:spChg>
        <pc:spChg chg="mod">
          <ac:chgData name="Erica Stella" userId="d1a1c72b-e84f-47be-8a63-a81626324bd5" providerId="ADAL" clId="{6ACDF6A9-AD99-4F9A-8161-E836D2EE1B5A}" dt="2021-04-20T20:29:41.526" v="1855" actId="20577"/>
          <ac:spMkLst>
            <pc:docMk/>
            <pc:sldMk cId="3220028070" sldId="341"/>
            <ac:spMk id="6" creationId="{F6879FE1-F2CB-471F-B898-F1D42DE3C8E5}"/>
          </ac:spMkLst>
        </pc:spChg>
      </pc:sldChg>
      <pc:sldChg chg="delSp add mod ord">
        <pc:chgData name="Erica Stella" userId="d1a1c72b-e84f-47be-8a63-a81626324bd5" providerId="ADAL" clId="{6ACDF6A9-AD99-4F9A-8161-E836D2EE1B5A}" dt="2021-04-20T20:31:54.655" v="1911"/>
        <pc:sldMkLst>
          <pc:docMk/>
          <pc:sldMk cId="2098553011" sldId="342"/>
        </pc:sldMkLst>
        <pc:spChg chg="del">
          <ac:chgData name="Erica Stella" userId="d1a1c72b-e84f-47be-8a63-a81626324bd5" providerId="ADAL" clId="{6ACDF6A9-AD99-4F9A-8161-E836D2EE1B5A}" dt="2021-04-20T20:31:51.046" v="1909" actId="478"/>
          <ac:spMkLst>
            <pc:docMk/>
            <pc:sldMk cId="2098553011" sldId="342"/>
            <ac:spMk id="12" creationId="{5A260768-80C1-4D77-8E58-85E23A2E0405}"/>
          </ac:spMkLst>
        </pc:spChg>
        <pc:spChg chg="del">
          <ac:chgData name="Erica Stella" userId="d1a1c72b-e84f-47be-8a63-a81626324bd5" providerId="ADAL" clId="{6ACDF6A9-AD99-4F9A-8161-E836D2EE1B5A}" dt="2021-04-20T20:31:51.046" v="1909" actId="478"/>
          <ac:spMkLst>
            <pc:docMk/>
            <pc:sldMk cId="2098553011" sldId="342"/>
            <ac:spMk id="13" creationId="{756ED593-66D6-47D1-B8A9-1927FD42F228}"/>
          </ac:spMkLst>
        </pc:spChg>
      </pc:sldChg>
    </pc:docChg>
  </pc:docChgLst>
  <pc:docChgLst>
    <pc:chgData name="Erica Stella" userId="d1a1c72b-e84f-47be-8a63-a81626324bd5" providerId="ADAL" clId="{FDEE7876-FD71-499C-AF4B-5DA06A2A26C1}"/>
    <pc:docChg chg="delSld modSld">
      <pc:chgData name="Erica Stella" userId="d1a1c72b-e84f-47be-8a63-a81626324bd5" providerId="ADAL" clId="{FDEE7876-FD71-499C-AF4B-5DA06A2A26C1}" dt="2021-04-21T11:35:55.877" v="289" actId="1035"/>
      <pc:docMkLst>
        <pc:docMk/>
      </pc:docMkLst>
      <pc:sldChg chg="modSp mod">
        <pc:chgData name="Erica Stella" userId="d1a1c72b-e84f-47be-8a63-a81626324bd5" providerId="ADAL" clId="{FDEE7876-FD71-499C-AF4B-5DA06A2A26C1}" dt="2021-04-21T10:14:21.719" v="11" actId="20577"/>
        <pc:sldMkLst>
          <pc:docMk/>
          <pc:sldMk cId="1479904113" sldId="333"/>
        </pc:sldMkLst>
        <pc:spChg chg="mod">
          <ac:chgData name="Erica Stella" userId="d1a1c72b-e84f-47be-8a63-a81626324bd5" providerId="ADAL" clId="{FDEE7876-FD71-499C-AF4B-5DA06A2A26C1}" dt="2021-04-21T10:14:21.719" v="11" actId="20577"/>
          <ac:spMkLst>
            <pc:docMk/>
            <pc:sldMk cId="1479904113" sldId="333"/>
            <ac:spMk id="6" creationId="{F6879FE1-F2CB-471F-B898-F1D42DE3C8E5}"/>
          </ac:spMkLst>
        </pc:spChg>
      </pc:sldChg>
      <pc:sldChg chg="modSp mod">
        <pc:chgData name="Erica Stella" userId="d1a1c72b-e84f-47be-8a63-a81626324bd5" providerId="ADAL" clId="{FDEE7876-FD71-499C-AF4B-5DA06A2A26C1}" dt="2021-04-21T10:15:15.919" v="24" actId="207"/>
        <pc:sldMkLst>
          <pc:docMk/>
          <pc:sldMk cId="1379098173" sldId="334"/>
        </pc:sldMkLst>
        <pc:spChg chg="mod">
          <ac:chgData name="Erica Stella" userId="d1a1c72b-e84f-47be-8a63-a81626324bd5" providerId="ADAL" clId="{FDEE7876-FD71-499C-AF4B-5DA06A2A26C1}" dt="2021-04-21T10:15:15.919" v="24" actId="207"/>
          <ac:spMkLst>
            <pc:docMk/>
            <pc:sldMk cId="1379098173" sldId="334"/>
            <ac:spMk id="13" creationId="{756ED593-66D6-47D1-B8A9-1927FD42F228}"/>
          </ac:spMkLst>
        </pc:spChg>
      </pc:sldChg>
      <pc:sldChg chg="modSp mod">
        <pc:chgData name="Erica Stella" userId="d1a1c72b-e84f-47be-8a63-a81626324bd5" providerId="ADAL" clId="{FDEE7876-FD71-499C-AF4B-5DA06A2A26C1}" dt="2021-04-21T10:20:12.725" v="31" actId="1036"/>
        <pc:sldMkLst>
          <pc:docMk/>
          <pc:sldMk cId="1234577041" sldId="337"/>
        </pc:sldMkLst>
        <pc:spChg chg="mod">
          <ac:chgData name="Erica Stella" userId="d1a1c72b-e84f-47be-8a63-a81626324bd5" providerId="ADAL" clId="{FDEE7876-FD71-499C-AF4B-5DA06A2A26C1}" dt="2021-04-21T10:20:12.725" v="31" actId="1036"/>
          <ac:spMkLst>
            <pc:docMk/>
            <pc:sldMk cId="1234577041" sldId="337"/>
            <ac:spMk id="9" creationId="{8B75AA80-21DA-4798-A86A-DEFD40889B6E}"/>
          </ac:spMkLst>
        </pc:spChg>
      </pc:sldChg>
      <pc:sldChg chg="modSp mod">
        <pc:chgData name="Erica Stella" userId="d1a1c72b-e84f-47be-8a63-a81626324bd5" providerId="ADAL" clId="{FDEE7876-FD71-499C-AF4B-5DA06A2A26C1}" dt="2021-04-21T10:21:37.458" v="37" actId="20577"/>
        <pc:sldMkLst>
          <pc:docMk/>
          <pc:sldMk cId="1651272377" sldId="338"/>
        </pc:sldMkLst>
        <pc:spChg chg="mod">
          <ac:chgData name="Erica Stella" userId="d1a1c72b-e84f-47be-8a63-a81626324bd5" providerId="ADAL" clId="{FDEE7876-FD71-499C-AF4B-5DA06A2A26C1}" dt="2021-04-21T10:21:37.458" v="37" actId="20577"/>
          <ac:spMkLst>
            <pc:docMk/>
            <pc:sldMk cId="1651272377" sldId="338"/>
            <ac:spMk id="10" creationId="{D6D938A3-248C-4938-83AA-B386A8D17713}"/>
          </ac:spMkLst>
        </pc:spChg>
      </pc:sldChg>
      <pc:sldChg chg="modSp mod">
        <pc:chgData name="Erica Stella" userId="d1a1c72b-e84f-47be-8a63-a81626324bd5" providerId="ADAL" clId="{FDEE7876-FD71-499C-AF4B-5DA06A2A26C1}" dt="2021-04-21T11:35:55.877" v="289" actId="1035"/>
        <pc:sldMkLst>
          <pc:docMk/>
          <pc:sldMk cId="2858988260" sldId="340"/>
        </pc:sldMkLst>
        <pc:spChg chg="mod">
          <ac:chgData name="Erica Stella" userId="d1a1c72b-e84f-47be-8a63-a81626324bd5" providerId="ADAL" clId="{FDEE7876-FD71-499C-AF4B-5DA06A2A26C1}" dt="2021-04-21T11:35:55.877" v="289" actId="1035"/>
          <ac:spMkLst>
            <pc:docMk/>
            <pc:sldMk cId="2858988260" sldId="340"/>
            <ac:spMk id="13" creationId="{756ED593-66D6-47D1-B8A9-1927FD42F228}"/>
          </ac:spMkLst>
        </pc:spChg>
      </pc:sldChg>
      <pc:sldChg chg="modSp del mod modShow">
        <pc:chgData name="Erica Stella" userId="d1a1c72b-e84f-47be-8a63-a81626324bd5" providerId="ADAL" clId="{FDEE7876-FD71-499C-AF4B-5DA06A2A26C1}" dt="2021-04-21T10:51:32.759" v="137" actId="2696"/>
        <pc:sldMkLst>
          <pc:docMk/>
          <pc:sldMk cId="3220028070" sldId="341"/>
        </pc:sldMkLst>
        <pc:spChg chg="mod">
          <ac:chgData name="Erica Stella" userId="d1a1c72b-e84f-47be-8a63-a81626324bd5" providerId="ADAL" clId="{FDEE7876-FD71-499C-AF4B-5DA06A2A26C1}" dt="2021-04-21T10:29:59.907" v="131" actId="20577"/>
          <ac:spMkLst>
            <pc:docMk/>
            <pc:sldMk cId="3220028070" sldId="341"/>
            <ac:spMk id="5" creationId="{E769EAD7-EEA5-40EE-AFA2-0F02ECE2871F}"/>
          </ac:spMkLst>
        </pc:spChg>
      </pc:sldChg>
      <pc:sldChg chg="modSp mod">
        <pc:chgData name="Erica Stella" userId="d1a1c72b-e84f-47be-8a63-a81626324bd5" providerId="ADAL" clId="{FDEE7876-FD71-499C-AF4B-5DA06A2A26C1}" dt="2021-04-21T10:53:39.869" v="165" actId="207"/>
        <pc:sldMkLst>
          <pc:docMk/>
          <pc:sldMk cId="2098553011" sldId="342"/>
        </pc:sldMkLst>
        <pc:spChg chg="mod">
          <ac:chgData name="Erica Stella" userId="d1a1c72b-e84f-47be-8a63-a81626324bd5" providerId="ADAL" clId="{FDEE7876-FD71-499C-AF4B-5DA06A2A26C1}" dt="2021-04-21T10:53:39.869" v="165" actId="207"/>
          <ac:spMkLst>
            <pc:docMk/>
            <pc:sldMk cId="2098553011" sldId="342"/>
            <ac:spMk id="10" creationId="{D6D938A3-248C-4938-83AA-B386A8D17713}"/>
          </ac:spMkLst>
        </pc:spChg>
        <pc:spChg chg="mod">
          <ac:chgData name="Erica Stella" userId="d1a1c72b-e84f-47be-8a63-a81626324bd5" providerId="ADAL" clId="{FDEE7876-FD71-499C-AF4B-5DA06A2A26C1}" dt="2021-04-21T10:27:39.305" v="41" actId="1076"/>
          <ac:spMkLst>
            <pc:docMk/>
            <pc:sldMk cId="2098553011" sldId="342"/>
            <ac:spMk id="11" creationId="{A0617F45-B0F0-44D4-9CBA-E8F3995F7E1D}"/>
          </ac:spMkLst>
        </pc:spChg>
      </pc:sldChg>
    </pc:docChg>
  </pc:docChgLst>
  <pc:docChgLst>
    <pc:chgData name="Erica Stella" userId="d1a1c72b-e84f-47be-8a63-a81626324bd5" providerId="ADAL" clId="{784DE3B6-13E2-4DA6-B5D0-4E0D5A87652F}"/>
    <pc:docChg chg="undo custSel addSld modSld sldOrd modShowInfo">
      <pc:chgData name="Erica Stella" userId="d1a1c72b-e84f-47be-8a63-a81626324bd5" providerId="ADAL" clId="{784DE3B6-13E2-4DA6-B5D0-4E0D5A87652F}" dt="2020-04-27T10:05:20.014" v="1842" actId="113"/>
      <pc:docMkLst>
        <pc:docMk/>
      </pc:docMkLst>
      <pc:sldChg chg="modSp mod">
        <pc:chgData name="Erica Stella" userId="d1a1c72b-e84f-47be-8a63-a81626324bd5" providerId="ADAL" clId="{784DE3B6-13E2-4DA6-B5D0-4E0D5A87652F}" dt="2020-04-19T13:59:49.095" v="81" actId="20577"/>
        <pc:sldMkLst>
          <pc:docMk/>
          <pc:sldMk cId="2302391895" sldId="259"/>
        </pc:sldMkLst>
        <pc:spChg chg="mod">
          <ac:chgData name="Erica Stella" userId="d1a1c72b-e84f-47be-8a63-a81626324bd5" providerId="ADAL" clId="{784DE3B6-13E2-4DA6-B5D0-4E0D5A87652F}" dt="2020-04-19T13:59:49.095" v="81" actId="20577"/>
          <ac:spMkLst>
            <pc:docMk/>
            <pc:sldMk cId="2302391895" sldId="259"/>
            <ac:spMk id="3" creationId="{00000000-0000-0000-0000-000000000000}"/>
          </ac:spMkLst>
        </pc:spChg>
      </pc:sldChg>
      <pc:sldChg chg="addSp delSp modSp mod modAnim">
        <pc:chgData name="Erica Stella" userId="d1a1c72b-e84f-47be-8a63-a81626324bd5" providerId="ADAL" clId="{784DE3B6-13E2-4DA6-B5D0-4E0D5A87652F}" dt="2020-04-19T13:59:56.437" v="93" actId="20577"/>
        <pc:sldMkLst>
          <pc:docMk/>
          <pc:sldMk cId="3149451838" sldId="269"/>
        </pc:sldMkLst>
        <pc:spChg chg="mod">
          <ac:chgData name="Erica Stella" userId="d1a1c72b-e84f-47be-8a63-a81626324bd5" providerId="ADAL" clId="{784DE3B6-13E2-4DA6-B5D0-4E0D5A87652F}" dt="2020-04-19T13:59:56.437" v="93" actId="20577"/>
          <ac:spMkLst>
            <pc:docMk/>
            <pc:sldMk cId="3149451838" sldId="269"/>
            <ac:spMk id="5" creationId="{0DD56259-A1A4-407E-91F5-B8CF8ACEC938}"/>
          </ac:spMkLst>
        </pc:spChg>
        <pc:picChg chg="add mod">
          <ac:chgData name="Erica Stella" userId="d1a1c72b-e84f-47be-8a63-a81626324bd5" providerId="ADAL" clId="{784DE3B6-13E2-4DA6-B5D0-4E0D5A87652F}" dt="2020-04-19T13:54:55.737" v="38" actId="1076"/>
          <ac:picMkLst>
            <pc:docMk/>
            <pc:sldMk cId="3149451838" sldId="269"/>
            <ac:picMk id="7" creationId="{C1FE9BB9-C9B5-4CC0-A214-2326D4FF3DD9}"/>
          </ac:picMkLst>
        </pc:picChg>
        <pc:picChg chg="add del">
          <ac:chgData name="Erica Stella" userId="d1a1c72b-e84f-47be-8a63-a81626324bd5" providerId="ADAL" clId="{784DE3B6-13E2-4DA6-B5D0-4E0D5A87652F}" dt="2020-04-19T13:54:49.210" v="35" actId="478"/>
          <ac:picMkLst>
            <pc:docMk/>
            <pc:sldMk cId="3149451838" sldId="269"/>
            <ac:picMk id="15" creationId="{DB6F60DF-C8D4-4337-B5F5-0D9E163061F5}"/>
          </ac:picMkLst>
        </pc:picChg>
      </pc:sldChg>
      <pc:sldChg chg="delSp modSp mod delAnim">
        <pc:chgData name="Erica Stella" userId="d1a1c72b-e84f-47be-8a63-a81626324bd5" providerId="ADAL" clId="{784DE3B6-13E2-4DA6-B5D0-4E0D5A87652F}" dt="2020-04-19T14:01:06.376" v="97"/>
        <pc:sldMkLst>
          <pc:docMk/>
          <pc:sldMk cId="198656761" sldId="270"/>
        </pc:sldMkLst>
        <pc:spChg chg="mod">
          <ac:chgData name="Erica Stella" userId="d1a1c72b-e84f-47be-8a63-a81626324bd5" providerId="ADAL" clId="{784DE3B6-13E2-4DA6-B5D0-4E0D5A87652F}" dt="2020-04-07T13:02:57.647" v="5" actId="20577"/>
          <ac:spMkLst>
            <pc:docMk/>
            <pc:sldMk cId="198656761" sldId="270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07T13:02:53.037" v="3" actId="478"/>
          <ac:spMkLst>
            <pc:docMk/>
            <pc:sldMk cId="198656761" sldId="270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01:06.376" v="97"/>
          <ac:spMkLst>
            <pc:docMk/>
            <pc:sldMk cId="198656761" sldId="270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38:26.352" v="160" actId="20577"/>
        <pc:sldMkLst>
          <pc:docMk/>
          <pc:sldMk cId="3705717288" sldId="271"/>
        </pc:sldMkLst>
        <pc:spChg chg="mod">
          <ac:chgData name="Erica Stella" userId="d1a1c72b-e84f-47be-8a63-a81626324bd5" providerId="ADAL" clId="{784DE3B6-13E2-4DA6-B5D0-4E0D5A87652F}" dt="2020-04-19T14:38:26.352" v="160" actId="20577"/>
          <ac:spMkLst>
            <pc:docMk/>
            <pc:sldMk cId="3705717288" sldId="271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07T13:03:25.499" v="10" actId="478"/>
          <ac:spMkLst>
            <pc:docMk/>
            <pc:sldMk cId="3705717288" sldId="271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29:25.899" v="112"/>
          <ac:spMkLst>
            <pc:docMk/>
            <pc:sldMk cId="3705717288" sldId="271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29:29.736" v="113"/>
        <pc:sldMkLst>
          <pc:docMk/>
          <pc:sldMk cId="883316507" sldId="272"/>
        </pc:sldMkLst>
        <pc:spChg chg="mod">
          <ac:chgData name="Erica Stella" userId="d1a1c72b-e84f-47be-8a63-a81626324bd5" providerId="ADAL" clId="{784DE3B6-13E2-4DA6-B5D0-4E0D5A87652F}" dt="2020-04-07T13:03:35.639" v="12" actId="20577"/>
          <ac:spMkLst>
            <pc:docMk/>
            <pc:sldMk cId="883316507" sldId="272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10T14:29:57.239" v="27" actId="478"/>
          <ac:spMkLst>
            <pc:docMk/>
            <pc:sldMk cId="883316507" sldId="272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29:29.736" v="113"/>
          <ac:spMkLst>
            <pc:docMk/>
            <pc:sldMk cId="883316507" sldId="272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0:21.546" v="123"/>
        <pc:sldMkLst>
          <pc:docMk/>
          <pc:sldMk cId="2768779163" sldId="273"/>
        </pc:sldMkLst>
        <pc:spChg chg="mod">
          <ac:chgData name="Erica Stella" userId="d1a1c72b-e84f-47be-8a63-a81626324bd5" providerId="ADAL" clId="{784DE3B6-13E2-4DA6-B5D0-4E0D5A87652F}" dt="2020-04-19T14:30:21.546" v="123"/>
          <ac:spMkLst>
            <pc:docMk/>
            <pc:sldMk cId="2768779163" sldId="273"/>
            <ac:spMk id="5" creationId="{0DD56259-A1A4-407E-91F5-B8CF8ACEC938}"/>
          </ac:spMkLst>
        </pc:spChg>
      </pc:sldChg>
      <pc:sldChg chg="modSp mod modNotesTx">
        <pc:chgData name="Erica Stella" userId="d1a1c72b-e84f-47be-8a63-a81626324bd5" providerId="ADAL" clId="{784DE3B6-13E2-4DA6-B5D0-4E0D5A87652F}" dt="2020-04-24T10:49:18.246" v="238" actId="20577"/>
        <pc:sldMkLst>
          <pc:docMk/>
          <pc:sldMk cId="3043773808" sldId="274"/>
        </pc:sldMkLst>
        <pc:spChg chg="mod">
          <ac:chgData name="Erica Stella" userId="d1a1c72b-e84f-47be-8a63-a81626324bd5" providerId="ADAL" clId="{784DE3B6-13E2-4DA6-B5D0-4E0D5A87652F}" dt="2020-04-19T14:30:33.162" v="127"/>
          <ac:spMkLst>
            <pc:docMk/>
            <pc:sldMk cId="3043773808" sldId="274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0:49:18.246" v="238" actId="20577"/>
          <ac:spMkLst>
            <pc:docMk/>
            <pc:sldMk cId="3043773808" sldId="274"/>
            <ac:spMk id="37" creationId="{36A3D45D-F2F5-4016-A724-F93FFAD4F338}"/>
          </ac:spMkLst>
        </pc:spChg>
        <pc:spChg chg="mod">
          <ac:chgData name="Erica Stella" userId="d1a1c72b-e84f-47be-8a63-a81626324bd5" providerId="ADAL" clId="{784DE3B6-13E2-4DA6-B5D0-4E0D5A87652F}" dt="2020-04-24T10:25:03.085" v="224" actId="20577"/>
          <ac:spMkLst>
            <pc:docMk/>
            <pc:sldMk cId="3043773808" sldId="274"/>
            <ac:spMk id="47" creationId="{046342D9-5BED-42B0-B8EC-0DD761767CF2}"/>
          </ac:spMkLst>
        </pc:spChg>
      </pc:sldChg>
      <pc:sldChg chg="delSp modSp mod delAnim">
        <pc:chgData name="Erica Stella" userId="d1a1c72b-e84f-47be-8a63-a81626324bd5" providerId="ADAL" clId="{784DE3B6-13E2-4DA6-B5D0-4E0D5A87652F}" dt="2020-04-24T15:32:37.750" v="959" actId="478"/>
        <pc:sldMkLst>
          <pc:docMk/>
          <pc:sldMk cId="3719077217" sldId="275"/>
        </pc:sldMkLst>
        <pc:spChg chg="del">
          <ac:chgData name="Erica Stella" userId="d1a1c72b-e84f-47be-8a63-a81626324bd5" providerId="ADAL" clId="{784DE3B6-13E2-4DA6-B5D0-4E0D5A87652F}" dt="2020-04-24T15:32:37.750" v="959" actId="478"/>
          <ac:spMkLst>
            <pc:docMk/>
            <pc:sldMk cId="3719077217" sldId="275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30:59.554" v="136"/>
          <ac:spMkLst>
            <pc:docMk/>
            <pc:sldMk cId="3719077217" sldId="275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16:28:29.496" v="1085" actId="20577"/>
        <pc:sldMkLst>
          <pc:docMk/>
          <pc:sldMk cId="3950543251" sldId="276"/>
        </pc:sldMkLst>
        <pc:spChg chg="mod">
          <ac:chgData name="Erica Stella" userId="d1a1c72b-e84f-47be-8a63-a81626324bd5" providerId="ADAL" clId="{784DE3B6-13E2-4DA6-B5D0-4E0D5A87652F}" dt="2020-04-24T16:28:29.496" v="1085" actId="20577"/>
          <ac:spMkLst>
            <pc:docMk/>
            <pc:sldMk cId="3950543251" sldId="276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31:12.616" v="141"/>
          <ac:spMkLst>
            <pc:docMk/>
            <pc:sldMk cId="3950543251" sldId="276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17:29:16.211" v="1088" actId="6549"/>
        <pc:sldMkLst>
          <pc:docMk/>
          <pc:sldMk cId="3814346595" sldId="277"/>
        </pc:sldMkLst>
        <pc:spChg chg="mod">
          <ac:chgData name="Erica Stella" userId="d1a1c72b-e84f-47be-8a63-a81626324bd5" providerId="ADAL" clId="{784DE3B6-13E2-4DA6-B5D0-4E0D5A87652F}" dt="2020-04-24T17:29:16.211" v="1088" actId="6549"/>
          <ac:spMkLst>
            <pc:docMk/>
            <pc:sldMk cId="3814346595" sldId="277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31:15.156" v="142"/>
          <ac:spMkLst>
            <pc:docMk/>
            <pc:sldMk cId="3814346595" sldId="277"/>
            <ac:spMk id="5" creationId="{0DD56259-A1A4-407E-91F5-B8CF8ACEC938}"/>
          </ac:spMkLst>
        </pc:spChg>
      </pc:sldChg>
      <pc:sldChg chg="addSp modSp mod">
        <pc:chgData name="Erica Stella" userId="d1a1c72b-e84f-47be-8a63-a81626324bd5" providerId="ADAL" clId="{784DE3B6-13E2-4DA6-B5D0-4E0D5A87652F}" dt="2020-04-27T08:26:26.273" v="1138" actId="1038"/>
        <pc:sldMkLst>
          <pc:docMk/>
          <pc:sldMk cId="133403182" sldId="278"/>
        </pc:sldMkLst>
        <pc:spChg chg="mod">
          <ac:chgData name="Erica Stella" userId="d1a1c72b-e84f-47be-8a63-a81626324bd5" providerId="ADAL" clId="{784DE3B6-13E2-4DA6-B5D0-4E0D5A87652F}" dt="2020-04-19T14:31:20.290" v="144"/>
          <ac:spMkLst>
            <pc:docMk/>
            <pc:sldMk cId="133403182" sldId="278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7T08:26:04.370" v="1132" actId="108"/>
          <ac:spMkLst>
            <pc:docMk/>
            <pc:sldMk cId="133403182" sldId="278"/>
            <ac:spMk id="6" creationId="{A60C5EDC-5A22-41FF-97E4-0630ECEE13CD}"/>
          </ac:spMkLst>
        </pc:spChg>
        <pc:spChg chg="mod">
          <ac:chgData name="Erica Stella" userId="d1a1c72b-e84f-47be-8a63-a81626324bd5" providerId="ADAL" clId="{784DE3B6-13E2-4DA6-B5D0-4E0D5A87652F}" dt="2020-04-27T08:26:10.519" v="1135" actId="20577"/>
          <ac:spMkLst>
            <pc:docMk/>
            <pc:sldMk cId="133403182" sldId="278"/>
            <ac:spMk id="7" creationId="{63C9FAEB-64A8-4156-8816-A624A9D38F1F}"/>
          </ac:spMkLst>
        </pc:spChg>
        <pc:spChg chg="add mod">
          <ac:chgData name="Erica Stella" userId="d1a1c72b-e84f-47be-8a63-a81626324bd5" providerId="ADAL" clId="{784DE3B6-13E2-4DA6-B5D0-4E0D5A87652F}" dt="2020-04-27T08:26:26.273" v="1138" actId="1038"/>
          <ac:spMkLst>
            <pc:docMk/>
            <pc:sldMk cId="133403182" sldId="278"/>
            <ac:spMk id="8" creationId="{F37CF765-A2AB-4CB1-A113-8F1D956127A6}"/>
          </ac:spMkLst>
        </pc:spChg>
      </pc:sldChg>
      <pc:sldChg chg="modSp">
        <pc:chgData name="Erica Stella" userId="d1a1c72b-e84f-47be-8a63-a81626324bd5" providerId="ADAL" clId="{784DE3B6-13E2-4DA6-B5D0-4E0D5A87652F}" dt="2020-04-19T14:32:43.043" v="153"/>
        <pc:sldMkLst>
          <pc:docMk/>
          <pc:sldMk cId="2461139846" sldId="279"/>
        </pc:sldMkLst>
        <pc:spChg chg="mod">
          <ac:chgData name="Erica Stella" userId="d1a1c72b-e84f-47be-8a63-a81626324bd5" providerId="ADAL" clId="{784DE3B6-13E2-4DA6-B5D0-4E0D5A87652F}" dt="2020-04-19T14:32:43.043" v="153"/>
          <ac:spMkLst>
            <pc:docMk/>
            <pc:sldMk cId="2461139846" sldId="279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00:06.080" v="95"/>
        <pc:sldMkLst>
          <pc:docMk/>
          <pc:sldMk cId="2850340635" sldId="280"/>
        </pc:sldMkLst>
        <pc:spChg chg="del">
          <ac:chgData name="Erica Stella" userId="d1a1c72b-e84f-47be-8a63-a81626324bd5" providerId="ADAL" clId="{784DE3B6-13E2-4DA6-B5D0-4E0D5A87652F}" dt="2020-04-07T09:24:40.249" v="1" actId="478"/>
          <ac:spMkLst>
            <pc:docMk/>
            <pc:sldMk cId="2850340635" sldId="280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00:06.080" v="95"/>
          <ac:spMkLst>
            <pc:docMk/>
            <pc:sldMk cId="2850340635" sldId="280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01:01.190" v="96"/>
        <pc:sldMkLst>
          <pc:docMk/>
          <pc:sldMk cId="1082708708" sldId="281"/>
        </pc:sldMkLst>
        <pc:spChg chg="del">
          <ac:chgData name="Erica Stella" userId="d1a1c72b-e84f-47be-8a63-a81626324bd5" providerId="ADAL" clId="{784DE3B6-13E2-4DA6-B5D0-4E0D5A87652F}" dt="2020-04-07T09:25:05.993" v="2" actId="478"/>
          <ac:spMkLst>
            <pc:docMk/>
            <pc:sldMk cId="1082708708" sldId="281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01:01.190" v="96"/>
          <ac:spMkLst>
            <pc:docMk/>
            <pc:sldMk cId="1082708708" sldId="281"/>
            <ac:spMk id="5" creationId="{0DD56259-A1A4-407E-91F5-B8CF8ACEC938}"/>
          </ac:spMkLst>
        </pc:spChg>
      </pc:sldChg>
      <pc:sldChg chg="delSp modSp mod">
        <pc:chgData name="Erica Stella" userId="d1a1c72b-e84f-47be-8a63-a81626324bd5" providerId="ADAL" clId="{784DE3B6-13E2-4DA6-B5D0-4E0D5A87652F}" dt="2020-04-19T14:00:03.098" v="94"/>
        <pc:sldMkLst>
          <pc:docMk/>
          <pc:sldMk cId="2448817956" sldId="282"/>
        </pc:sldMkLst>
        <pc:spChg chg="del">
          <ac:chgData name="Erica Stella" userId="d1a1c72b-e84f-47be-8a63-a81626324bd5" providerId="ADAL" clId="{784DE3B6-13E2-4DA6-B5D0-4E0D5A87652F}" dt="2020-04-07T09:24:20.152" v="0" actId="478"/>
          <ac:spMkLst>
            <pc:docMk/>
            <pc:sldMk cId="2448817956" sldId="282"/>
            <ac:spMk id="3" creationId="{AD0A2A42-6EBB-49DA-B399-10DB4BFA5F77}"/>
          </ac:spMkLst>
        </pc:spChg>
        <pc:spChg chg="mod">
          <ac:chgData name="Erica Stella" userId="d1a1c72b-e84f-47be-8a63-a81626324bd5" providerId="ADAL" clId="{784DE3B6-13E2-4DA6-B5D0-4E0D5A87652F}" dt="2020-04-19T14:00:03.098" v="94"/>
          <ac:spMkLst>
            <pc:docMk/>
            <pc:sldMk cId="2448817956" sldId="282"/>
            <ac:spMk id="5" creationId="{6D32F456-FD85-49F7-B242-C090F8F870AC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01:11.093" v="98"/>
        <pc:sldMkLst>
          <pc:docMk/>
          <pc:sldMk cId="4045351073" sldId="284"/>
        </pc:sldMkLst>
        <pc:spChg chg="mod">
          <ac:chgData name="Erica Stella" userId="d1a1c72b-e84f-47be-8a63-a81626324bd5" providerId="ADAL" clId="{784DE3B6-13E2-4DA6-B5D0-4E0D5A87652F}" dt="2020-04-07T13:03:06.365" v="7" actId="20577"/>
          <ac:spMkLst>
            <pc:docMk/>
            <pc:sldMk cId="4045351073" sldId="284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07T13:03:11.458" v="8" actId="478"/>
          <ac:spMkLst>
            <pc:docMk/>
            <pc:sldMk cId="4045351073" sldId="284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01:11.093" v="98"/>
          <ac:spMkLst>
            <pc:docMk/>
            <pc:sldMk cId="4045351073" sldId="284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19T14:38:18.006" v="156" actId="20577"/>
        <pc:sldMkLst>
          <pc:docMk/>
          <pc:sldMk cId="3850131500" sldId="285"/>
        </pc:sldMkLst>
        <pc:spChg chg="mod">
          <ac:chgData name="Erica Stella" userId="d1a1c72b-e84f-47be-8a63-a81626324bd5" providerId="ADAL" clId="{784DE3B6-13E2-4DA6-B5D0-4E0D5A87652F}" dt="2020-04-19T14:38:18.006" v="156" actId="20577"/>
          <ac:spMkLst>
            <pc:docMk/>
            <pc:sldMk cId="3850131500" sldId="285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07T13:03:17.414" v="9" actId="478"/>
          <ac:spMkLst>
            <pc:docMk/>
            <pc:sldMk cId="3850131500" sldId="285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29:16.597" v="110" actId="20577"/>
          <ac:spMkLst>
            <pc:docMk/>
            <pc:sldMk cId="3850131500" sldId="285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19T14:39:24.048" v="164" actId="20577"/>
        <pc:sldMkLst>
          <pc:docMk/>
          <pc:sldMk cId="3916162099" sldId="286"/>
        </pc:sldMkLst>
        <pc:spChg chg="mod">
          <ac:chgData name="Erica Stella" userId="d1a1c72b-e84f-47be-8a63-a81626324bd5" providerId="ADAL" clId="{784DE3B6-13E2-4DA6-B5D0-4E0D5A87652F}" dt="2020-04-19T14:39:24.048" v="164" actId="20577"/>
          <ac:spMkLst>
            <pc:docMk/>
            <pc:sldMk cId="3916162099" sldId="286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36.806" v="115"/>
          <ac:spMkLst>
            <pc:docMk/>
            <pc:sldMk cId="3916162099" sldId="286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08:38:43.691" v="204" actId="108"/>
        <pc:sldMkLst>
          <pc:docMk/>
          <pc:sldMk cId="475890464" sldId="287"/>
        </pc:sldMkLst>
        <pc:spChg chg="mod">
          <ac:chgData name="Erica Stella" userId="d1a1c72b-e84f-47be-8a63-a81626324bd5" providerId="ADAL" clId="{784DE3B6-13E2-4DA6-B5D0-4E0D5A87652F}" dt="2020-04-19T14:38:34.187" v="162" actId="20577"/>
          <ac:spMkLst>
            <pc:docMk/>
            <pc:sldMk cId="475890464" sldId="287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32.555" v="114"/>
          <ac:spMkLst>
            <pc:docMk/>
            <pc:sldMk cId="475890464" sldId="287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08:38:43.691" v="204" actId="108"/>
          <ac:spMkLst>
            <pc:docMk/>
            <pc:sldMk cId="475890464" sldId="287"/>
            <ac:spMk id="6" creationId="{86DCD3D3-8306-4A09-8D9C-0D1F0A8B04DA}"/>
          </ac:spMkLst>
        </pc:spChg>
      </pc:sldChg>
      <pc:sldChg chg="modSp mod">
        <pc:chgData name="Erica Stella" userId="d1a1c72b-e84f-47be-8a63-a81626324bd5" providerId="ADAL" clId="{784DE3B6-13E2-4DA6-B5D0-4E0D5A87652F}" dt="2020-04-19T14:44:53.178" v="180" actId="20577"/>
        <pc:sldMkLst>
          <pc:docMk/>
          <pc:sldMk cId="2539880357" sldId="288"/>
        </pc:sldMkLst>
        <pc:spChg chg="mod">
          <ac:chgData name="Erica Stella" userId="d1a1c72b-e84f-47be-8a63-a81626324bd5" providerId="ADAL" clId="{784DE3B6-13E2-4DA6-B5D0-4E0D5A87652F}" dt="2020-04-19T14:39:30.227" v="168" actId="20577"/>
          <ac:spMkLst>
            <pc:docMk/>
            <pc:sldMk cId="2539880357" sldId="288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40.150" v="116"/>
          <ac:spMkLst>
            <pc:docMk/>
            <pc:sldMk cId="2539880357" sldId="288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19T14:44:53.178" v="180" actId="20577"/>
          <ac:spMkLst>
            <pc:docMk/>
            <pc:sldMk cId="2539880357" sldId="288"/>
            <ac:spMk id="6" creationId="{012937C1-DA73-46AF-B45E-462644734875}"/>
          </ac:spMkLst>
        </pc:spChg>
      </pc:sldChg>
      <pc:sldChg chg="delSp modSp mod">
        <pc:chgData name="Erica Stella" userId="d1a1c72b-e84f-47be-8a63-a81626324bd5" providerId="ADAL" clId="{784DE3B6-13E2-4DA6-B5D0-4E0D5A87652F}" dt="2020-04-24T08:48:05.532" v="206" actId="478"/>
        <pc:sldMkLst>
          <pc:docMk/>
          <pc:sldMk cId="112862035" sldId="289"/>
        </pc:sldMkLst>
        <pc:spChg chg="mod">
          <ac:chgData name="Erica Stella" userId="d1a1c72b-e84f-47be-8a63-a81626324bd5" providerId="ADAL" clId="{784DE3B6-13E2-4DA6-B5D0-4E0D5A87652F}" dt="2020-04-19T14:39:43.986" v="173" actId="20577"/>
          <ac:spMkLst>
            <pc:docMk/>
            <pc:sldMk cId="112862035" sldId="289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49.231" v="118"/>
          <ac:spMkLst>
            <pc:docMk/>
            <pc:sldMk cId="112862035" sldId="289"/>
            <ac:spMk id="5" creationId="{0DD56259-A1A4-407E-91F5-B8CF8ACEC938}"/>
          </ac:spMkLst>
        </pc:spChg>
        <pc:spChg chg="del">
          <ac:chgData name="Erica Stella" userId="d1a1c72b-e84f-47be-8a63-a81626324bd5" providerId="ADAL" clId="{784DE3B6-13E2-4DA6-B5D0-4E0D5A87652F}" dt="2020-04-24T08:48:05.532" v="206" actId="478"/>
          <ac:spMkLst>
            <pc:docMk/>
            <pc:sldMk cId="112862035" sldId="289"/>
            <ac:spMk id="6" creationId="{012937C1-DA73-46AF-B45E-462644734875}"/>
          </ac:spMkLst>
        </pc:spChg>
      </pc:sldChg>
      <pc:sldChg chg="delSp modSp mod">
        <pc:chgData name="Erica Stella" userId="d1a1c72b-e84f-47be-8a63-a81626324bd5" providerId="ADAL" clId="{784DE3B6-13E2-4DA6-B5D0-4E0D5A87652F}" dt="2020-04-19T14:39:58.698" v="179" actId="20577"/>
        <pc:sldMkLst>
          <pc:docMk/>
          <pc:sldMk cId="1515849515" sldId="290"/>
        </pc:sldMkLst>
        <pc:spChg chg="mod">
          <ac:chgData name="Erica Stella" userId="d1a1c72b-e84f-47be-8a63-a81626324bd5" providerId="ADAL" clId="{784DE3B6-13E2-4DA6-B5D0-4E0D5A87652F}" dt="2020-04-19T14:39:58.698" v="179" actId="20577"/>
          <ac:spMkLst>
            <pc:docMk/>
            <pc:sldMk cId="1515849515" sldId="290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30:01.188" v="121"/>
          <ac:spMkLst>
            <pc:docMk/>
            <pc:sldMk cId="1515849515" sldId="290"/>
            <ac:spMk id="5" creationId="{0DD56259-A1A4-407E-91F5-B8CF8ACEC938}"/>
          </ac:spMkLst>
        </pc:spChg>
        <pc:spChg chg="del">
          <ac:chgData name="Erica Stella" userId="d1a1c72b-e84f-47be-8a63-a81626324bd5" providerId="ADAL" clId="{784DE3B6-13E2-4DA6-B5D0-4E0D5A87652F}" dt="2020-04-19T14:30:07.725" v="122" actId="478"/>
          <ac:spMkLst>
            <pc:docMk/>
            <pc:sldMk cId="1515849515" sldId="290"/>
            <ac:spMk id="6" creationId="{012937C1-DA73-46AF-B45E-462644734875}"/>
          </ac:spMkLst>
        </pc:spChg>
        <pc:picChg chg="mod">
          <ac:chgData name="Erica Stella" userId="d1a1c72b-e84f-47be-8a63-a81626324bd5" providerId="ADAL" clId="{784DE3B6-13E2-4DA6-B5D0-4E0D5A87652F}" dt="2020-04-09T15:17:40.395" v="26" actId="1076"/>
          <ac:picMkLst>
            <pc:docMk/>
            <pc:sldMk cId="1515849515" sldId="290"/>
            <ac:picMk id="7" creationId="{52F14B8E-3BFF-47BC-BDF7-2F9E23F40F1B}"/>
          </ac:picMkLst>
        </pc:picChg>
      </pc:sldChg>
      <pc:sldChg chg="modSp mod">
        <pc:chgData name="Erica Stella" userId="d1a1c72b-e84f-47be-8a63-a81626324bd5" providerId="ADAL" clId="{784DE3B6-13E2-4DA6-B5D0-4E0D5A87652F}" dt="2020-04-24T08:44:52.010" v="205" actId="20577"/>
        <pc:sldMkLst>
          <pc:docMk/>
          <pc:sldMk cId="1294441786" sldId="293"/>
        </pc:sldMkLst>
        <pc:spChg chg="mod">
          <ac:chgData name="Erica Stella" userId="d1a1c72b-e84f-47be-8a63-a81626324bd5" providerId="ADAL" clId="{784DE3B6-13E2-4DA6-B5D0-4E0D5A87652F}" dt="2020-04-19T14:39:36.695" v="170" actId="20577"/>
          <ac:spMkLst>
            <pc:docMk/>
            <pc:sldMk cId="1294441786" sldId="293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44.681" v="117"/>
          <ac:spMkLst>
            <pc:docMk/>
            <pc:sldMk cId="1294441786" sldId="293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08:44:52.010" v="205" actId="20577"/>
          <ac:spMkLst>
            <pc:docMk/>
            <pc:sldMk cId="1294441786" sldId="293"/>
            <ac:spMk id="6" creationId="{012937C1-DA73-46AF-B45E-462644734875}"/>
          </ac:spMkLst>
        </pc:spChg>
      </pc:sldChg>
      <pc:sldChg chg="modSp mod">
        <pc:chgData name="Erica Stella" userId="d1a1c72b-e84f-47be-8a63-a81626324bd5" providerId="ADAL" clId="{784DE3B6-13E2-4DA6-B5D0-4E0D5A87652F}" dt="2020-04-19T14:39:49.357" v="175" actId="20577"/>
        <pc:sldMkLst>
          <pc:docMk/>
          <pc:sldMk cId="3048506205" sldId="294"/>
        </pc:sldMkLst>
        <pc:spChg chg="mod">
          <ac:chgData name="Erica Stella" userId="d1a1c72b-e84f-47be-8a63-a81626324bd5" providerId="ADAL" clId="{784DE3B6-13E2-4DA6-B5D0-4E0D5A87652F}" dt="2020-04-19T14:39:49.357" v="175" actId="20577"/>
          <ac:spMkLst>
            <pc:docMk/>
            <pc:sldMk cId="3048506205" sldId="294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52.767" v="119"/>
          <ac:spMkLst>
            <pc:docMk/>
            <pc:sldMk cId="3048506205" sldId="294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08:50:26.711" v="218" actId="20577"/>
        <pc:sldMkLst>
          <pc:docMk/>
          <pc:sldMk cId="295682400" sldId="295"/>
        </pc:sldMkLst>
        <pc:spChg chg="mod">
          <ac:chgData name="Erica Stella" userId="d1a1c72b-e84f-47be-8a63-a81626324bd5" providerId="ADAL" clId="{784DE3B6-13E2-4DA6-B5D0-4E0D5A87652F}" dt="2020-04-19T14:39:53.868" v="177" actId="20577"/>
          <ac:spMkLst>
            <pc:docMk/>
            <pc:sldMk cId="295682400" sldId="295"/>
            <ac:spMk id="2" creationId="{E3ADF7B5-0540-4F2C-AFC2-467F7C5555D2}"/>
          </ac:spMkLst>
        </pc:spChg>
        <pc:spChg chg="mod">
          <ac:chgData name="Erica Stella" userId="d1a1c72b-e84f-47be-8a63-a81626324bd5" providerId="ADAL" clId="{784DE3B6-13E2-4DA6-B5D0-4E0D5A87652F}" dt="2020-04-19T14:29:56.255" v="120"/>
          <ac:spMkLst>
            <pc:docMk/>
            <pc:sldMk cId="295682400" sldId="295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08:50:26.711" v="218" actId="20577"/>
          <ac:spMkLst>
            <pc:docMk/>
            <pc:sldMk cId="295682400" sldId="295"/>
            <ac:spMk id="10" creationId="{8CF96472-9E73-4525-AD95-E7C1D599E167}"/>
          </ac:spMkLst>
        </pc:spChg>
      </pc:sldChg>
      <pc:sldChg chg="modSp">
        <pc:chgData name="Erica Stella" userId="d1a1c72b-e84f-47be-8a63-a81626324bd5" providerId="ADAL" clId="{784DE3B6-13E2-4DA6-B5D0-4E0D5A87652F}" dt="2020-04-19T14:30:27.428" v="125"/>
        <pc:sldMkLst>
          <pc:docMk/>
          <pc:sldMk cId="2428130561" sldId="296"/>
        </pc:sldMkLst>
        <pc:spChg chg="mod">
          <ac:chgData name="Erica Stella" userId="d1a1c72b-e84f-47be-8a63-a81626324bd5" providerId="ADAL" clId="{784DE3B6-13E2-4DA6-B5D0-4E0D5A87652F}" dt="2020-04-19T14:30:27.428" v="125"/>
          <ac:spMkLst>
            <pc:docMk/>
            <pc:sldMk cId="2428130561" sldId="296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0:24.657" v="124"/>
        <pc:sldMkLst>
          <pc:docMk/>
          <pc:sldMk cId="955352798" sldId="297"/>
        </pc:sldMkLst>
        <pc:spChg chg="mod">
          <ac:chgData name="Erica Stella" userId="d1a1c72b-e84f-47be-8a63-a81626324bd5" providerId="ADAL" clId="{784DE3B6-13E2-4DA6-B5D0-4E0D5A87652F}" dt="2020-04-19T14:30:24.657" v="124"/>
          <ac:spMkLst>
            <pc:docMk/>
            <pc:sldMk cId="955352798" sldId="297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09:06:19.963" v="223" actId="6549"/>
        <pc:sldMkLst>
          <pc:docMk/>
          <pc:sldMk cId="1746297936" sldId="298"/>
        </pc:sldMkLst>
        <pc:spChg chg="mod">
          <ac:chgData name="Erica Stella" userId="d1a1c72b-e84f-47be-8a63-a81626324bd5" providerId="ADAL" clId="{784DE3B6-13E2-4DA6-B5D0-4E0D5A87652F}" dt="2020-04-19T14:30:30.924" v="126"/>
          <ac:spMkLst>
            <pc:docMk/>
            <pc:sldMk cId="1746297936" sldId="298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09:06:19.963" v="223" actId="6549"/>
          <ac:spMkLst>
            <pc:docMk/>
            <pc:sldMk cId="1746297936" sldId="298"/>
            <ac:spMk id="27" creationId="{6E6CAA72-1CBF-4929-8CDD-702AF184EAD9}"/>
          </ac:spMkLst>
        </pc:spChg>
      </pc:sldChg>
      <pc:sldChg chg="modSp mod modAnim modNotesTx">
        <pc:chgData name="Erica Stella" userId="d1a1c72b-e84f-47be-8a63-a81626324bd5" providerId="ADAL" clId="{784DE3B6-13E2-4DA6-B5D0-4E0D5A87652F}" dt="2020-04-24T14:11:02.638" v="958" actId="20577"/>
        <pc:sldMkLst>
          <pc:docMk/>
          <pc:sldMk cId="4051548039" sldId="299"/>
        </pc:sldMkLst>
        <pc:spChg chg="mod">
          <ac:chgData name="Erica Stella" userId="d1a1c72b-e84f-47be-8a63-a81626324bd5" providerId="ADAL" clId="{784DE3B6-13E2-4DA6-B5D0-4E0D5A87652F}" dt="2020-04-24T13:34:47.204" v="820" actId="20577"/>
          <ac:spMkLst>
            <pc:docMk/>
            <pc:sldMk cId="4051548039" sldId="299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30:53.467" v="134"/>
          <ac:spMkLst>
            <pc:docMk/>
            <pc:sldMk cId="4051548039" sldId="299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4:11:02.638" v="958" actId="20577"/>
          <ac:spMkLst>
            <pc:docMk/>
            <pc:sldMk cId="4051548039" sldId="299"/>
            <ac:spMk id="8" creationId="{DC39FAD3-5D38-4A1E-BEC5-8FA74B474460}"/>
          </ac:spMkLst>
        </pc:spChg>
      </pc:sldChg>
      <pc:sldChg chg="modSp">
        <pc:chgData name="Erica Stella" userId="d1a1c72b-e84f-47be-8a63-a81626324bd5" providerId="ADAL" clId="{784DE3B6-13E2-4DA6-B5D0-4E0D5A87652F}" dt="2020-04-19T14:30:56.529" v="135"/>
        <pc:sldMkLst>
          <pc:docMk/>
          <pc:sldMk cId="1438306701" sldId="300"/>
        </pc:sldMkLst>
        <pc:spChg chg="mod">
          <ac:chgData name="Erica Stella" userId="d1a1c72b-e84f-47be-8a63-a81626324bd5" providerId="ADAL" clId="{784DE3B6-13E2-4DA6-B5D0-4E0D5A87652F}" dt="2020-04-19T14:30:56.529" v="135"/>
          <ac:spMkLst>
            <pc:docMk/>
            <pc:sldMk cId="1438306701" sldId="300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02.302" v="137"/>
        <pc:sldMkLst>
          <pc:docMk/>
          <pc:sldMk cId="3012910534" sldId="301"/>
        </pc:sldMkLst>
        <pc:spChg chg="mod">
          <ac:chgData name="Erica Stella" userId="d1a1c72b-e84f-47be-8a63-a81626324bd5" providerId="ADAL" clId="{784DE3B6-13E2-4DA6-B5D0-4E0D5A87652F}" dt="2020-04-19T14:31:02.302" v="137"/>
          <ac:spMkLst>
            <pc:docMk/>
            <pc:sldMk cId="3012910534" sldId="301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07.723" v="139"/>
        <pc:sldMkLst>
          <pc:docMk/>
          <pc:sldMk cId="4174374865" sldId="302"/>
        </pc:sldMkLst>
        <pc:spChg chg="mod">
          <ac:chgData name="Erica Stella" userId="d1a1c72b-e84f-47be-8a63-a81626324bd5" providerId="ADAL" clId="{784DE3B6-13E2-4DA6-B5D0-4E0D5A87652F}" dt="2020-04-19T14:31:07.723" v="139"/>
          <ac:spMkLst>
            <pc:docMk/>
            <pc:sldMk cId="4174374865" sldId="302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15:51:47.173" v="1083" actId="108"/>
        <pc:sldMkLst>
          <pc:docMk/>
          <pc:sldMk cId="1481048270" sldId="303"/>
        </pc:sldMkLst>
        <pc:spChg chg="mod">
          <ac:chgData name="Erica Stella" userId="d1a1c72b-e84f-47be-8a63-a81626324bd5" providerId="ADAL" clId="{784DE3B6-13E2-4DA6-B5D0-4E0D5A87652F}" dt="2020-04-19T14:31:05.632" v="138"/>
          <ac:spMkLst>
            <pc:docMk/>
            <pc:sldMk cId="1481048270" sldId="303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5:51:47.173" v="1083" actId="108"/>
          <ac:spMkLst>
            <pc:docMk/>
            <pc:sldMk cId="1481048270" sldId="303"/>
            <ac:spMk id="6" creationId="{450EB61A-519D-4D19-A05A-2B748DC21CDB}"/>
          </ac:spMkLst>
        </pc:spChg>
      </pc:sldChg>
      <pc:sldChg chg="modSp">
        <pc:chgData name="Erica Stella" userId="d1a1c72b-e84f-47be-8a63-a81626324bd5" providerId="ADAL" clId="{784DE3B6-13E2-4DA6-B5D0-4E0D5A87652F}" dt="2020-04-19T14:31:09.811" v="140"/>
        <pc:sldMkLst>
          <pc:docMk/>
          <pc:sldMk cId="3206074669" sldId="304"/>
        </pc:sldMkLst>
        <pc:spChg chg="mod">
          <ac:chgData name="Erica Stella" userId="d1a1c72b-e84f-47be-8a63-a81626324bd5" providerId="ADAL" clId="{784DE3B6-13E2-4DA6-B5D0-4E0D5A87652F}" dt="2020-04-19T14:31:09.811" v="140"/>
          <ac:spMkLst>
            <pc:docMk/>
            <pc:sldMk cId="3206074669" sldId="304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18.025" v="143"/>
        <pc:sldMkLst>
          <pc:docMk/>
          <pc:sldMk cId="961885899" sldId="306"/>
        </pc:sldMkLst>
        <pc:spChg chg="mod">
          <ac:chgData name="Erica Stella" userId="d1a1c72b-e84f-47be-8a63-a81626324bd5" providerId="ADAL" clId="{784DE3B6-13E2-4DA6-B5D0-4E0D5A87652F}" dt="2020-04-19T14:31:18.025" v="143"/>
          <ac:spMkLst>
            <pc:docMk/>
            <pc:sldMk cId="961885899" sldId="306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26.411" v="146"/>
        <pc:sldMkLst>
          <pc:docMk/>
          <pc:sldMk cId="2342323363" sldId="307"/>
        </pc:sldMkLst>
        <pc:spChg chg="mod">
          <ac:chgData name="Erica Stella" userId="d1a1c72b-e84f-47be-8a63-a81626324bd5" providerId="ADAL" clId="{784DE3B6-13E2-4DA6-B5D0-4E0D5A87652F}" dt="2020-04-19T14:31:26.411" v="146"/>
          <ac:spMkLst>
            <pc:docMk/>
            <pc:sldMk cId="2342323363" sldId="307"/>
            <ac:spMk id="5" creationId="{0DD56259-A1A4-407E-91F5-B8CF8ACEC938}"/>
          </ac:spMkLst>
        </pc:spChg>
      </pc:sldChg>
      <pc:sldChg chg="addSp delSp modSp modNotesTx">
        <pc:chgData name="Erica Stella" userId="d1a1c72b-e84f-47be-8a63-a81626324bd5" providerId="ADAL" clId="{784DE3B6-13E2-4DA6-B5D0-4E0D5A87652F}" dt="2020-04-19T14:31:36.088" v="149"/>
        <pc:sldMkLst>
          <pc:docMk/>
          <pc:sldMk cId="2461371482" sldId="308"/>
        </pc:sldMkLst>
        <pc:spChg chg="mod">
          <ac:chgData name="Erica Stella" userId="d1a1c72b-e84f-47be-8a63-a81626324bd5" providerId="ADAL" clId="{784DE3B6-13E2-4DA6-B5D0-4E0D5A87652F}" dt="2020-04-19T14:31:36.088" v="149"/>
          <ac:spMkLst>
            <pc:docMk/>
            <pc:sldMk cId="2461371482" sldId="308"/>
            <ac:spMk id="5" creationId="{0DD56259-A1A4-407E-91F5-B8CF8ACEC938}"/>
          </ac:spMkLst>
        </pc:spChg>
        <pc:spChg chg="add del">
          <ac:chgData name="Erica Stella" userId="d1a1c72b-e84f-47be-8a63-a81626324bd5" providerId="ADAL" clId="{784DE3B6-13E2-4DA6-B5D0-4E0D5A87652F}" dt="2020-04-07T13:28:17.696" v="16"/>
          <ac:spMkLst>
            <pc:docMk/>
            <pc:sldMk cId="2461371482" sldId="308"/>
            <ac:spMk id="7" creationId="{C56734F5-BBDF-4C6B-9366-2EB066105906}"/>
          </ac:spMkLst>
        </pc:spChg>
      </pc:sldChg>
      <pc:sldChg chg="modSp">
        <pc:chgData name="Erica Stella" userId="d1a1c72b-e84f-47be-8a63-a81626324bd5" providerId="ADAL" clId="{784DE3B6-13E2-4DA6-B5D0-4E0D5A87652F}" dt="2020-04-19T14:32:39.441" v="152"/>
        <pc:sldMkLst>
          <pc:docMk/>
          <pc:sldMk cId="1486780872" sldId="309"/>
        </pc:sldMkLst>
        <pc:spChg chg="mod">
          <ac:chgData name="Erica Stella" userId="d1a1c72b-e84f-47be-8a63-a81626324bd5" providerId="ADAL" clId="{784DE3B6-13E2-4DA6-B5D0-4E0D5A87652F}" dt="2020-04-19T14:32:39.441" v="152"/>
          <ac:spMkLst>
            <pc:docMk/>
            <pc:sldMk cId="1486780872" sldId="309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38.829" v="150"/>
        <pc:sldMkLst>
          <pc:docMk/>
          <pc:sldMk cId="538511273" sldId="310"/>
        </pc:sldMkLst>
        <pc:spChg chg="mod">
          <ac:chgData name="Erica Stella" userId="d1a1c72b-e84f-47be-8a63-a81626324bd5" providerId="ADAL" clId="{784DE3B6-13E2-4DA6-B5D0-4E0D5A87652F}" dt="2020-04-19T14:31:38.829" v="150"/>
          <ac:spMkLst>
            <pc:docMk/>
            <pc:sldMk cId="538511273" sldId="310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2:36.273" v="151"/>
        <pc:sldMkLst>
          <pc:docMk/>
          <pc:sldMk cId="2020855643" sldId="311"/>
        </pc:sldMkLst>
        <pc:spChg chg="mod">
          <ac:chgData name="Erica Stella" userId="d1a1c72b-e84f-47be-8a63-a81626324bd5" providerId="ADAL" clId="{784DE3B6-13E2-4DA6-B5D0-4E0D5A87652F}" dt="2020-04-19T14:32:36.273" v="151"/>
          <ac:spMkLst>
            <pc:docMk/>
            <pc:sldMk cId="2020855643" sldId="311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2:47.251" v="154"/>
        <pc:sldMkLst>
          <pc:docMk/>
          <pc:sldMk cId="2469760239" sldId="312"/>
        </pc:sldMkLst>
        <pc:spChg chg="mod">
          <ac:chgData name="Erica Stella" userId="d1a1c72b-e84f-47be-8a63-a81626324bd5" providerId="ADAL" clId="{784DE3B6-13E2-4DA6-B5D0-4E0D5A87652F}" dt="2020-04-19T14:32:47.251" v="154"/>
          <ac:spMkLst>
            <pc:docMk/>
            <pc:sldMk cId="2469760239" sldId="312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23.824" v="145"/>
        <pc:sldMkLst>
          <pc:docMk/>
          <pc:sldMk cId="3646180347" sldId="313"/>
        </pc:sldMkLst>
        <pc:spChg chg="mod">
          <ac:chgData name="Erica Stella" userId="d1a1c72b-e84f-47be-8a63-a81626324bd5" providerId="ADAL" clId="{784DE3B6-13E2-4DA6-B5D0-4E0D5A87652F}" dt="2020-04-19T14:31:23.824" v="145"/>
          <ac:spMkLst>
            <pc:docMk/>
            <pc:sldMk cId="3646180347" sldId="313"/>
            <ac:spMk id="5" creationId="{0DD56259-A1A4-407E-91F5-B8CF8ACEC938}"/>
          </ac:spMkLst>
        </pc:spChg>
      </pc:sldChg>
      <pc:sldChg chg="modSp">
        <pc:chgData name="Erica Stella" userId="d1a1c72b-e84f-47be-8a63-a81626324bd5" providerId="ADAL" clId="{784DE3B6-13E2-4DA6-B5D0-4E0D5A87652F}" dt="2020-04-19T14:31:33.199" v="148"/>
        <pc:sldMkLst>
          <pc:docMk/>
          <pc:sldMk cId="830554512" sldId="314"/>
        </pc:sldMkLst>
        <pc:spChg chg="mod">
          <ac:chgData name="Erica Stella" userId="d1a1c72b-e84f-47be-8a63-a81626324bd5" providerId="ADAL" clId="{784DE3B6-13E2-4DA6-B5D0-4E0D5A87652F}" dt="2020-04-19T14:31:33.199" v="148"/>
          <ac:spMkLst>
            <pc:docMk/>
            <pc:sldMk cId="830554512" sldId="314"/>
            <ac:spMk id="5" creationId="{0DD56259-A1A4-407E-91F5-B8CF8ACEC938}"/>
          </ac:spMkLst>
        </pc:spChg>
      </pc:sldChg>
      <pc:sldChg chg="modSp modNotesTx">
        <pc:chgData name="Erica Stella" userId="d1a1c72b-e84f-47be-8a63-a81626324bd5" providerId="ADAL" clId="{784DE3B6-13E2-4DA6-B5D0-4E0D5A87652F}" dt="2020-04-27T09:34:16.457" v="1813" actId="20577"/>
        <pc:sldMkLst>
          <pc:docMk/>
          <pc:sldMk cId="1019856703" sldId="315"/>
        </pc:sldMkLst>
        <pc:spChg chg="mod">
          <ac:chgData name="Erica Stella" userId="d1a1c72b-e84f-47be-8a63-a81626324bd5" providerId="ADAL" clId="{784DE3B6-13E2-4DA6-B5D0-4E0D5A87652F}" dt="2020-04-19T14:31:30.316" v="147"/>
          <ac:spMkLst>
            <pc:docMk/>
            <pc:sldMk cId="1019856703" sldId="315"/>
            <ac:spMk id="5" creationId="{0DD56259-A1A4-407E-91F5-B8CF8ACEC938}"/>
          </ac:spMkLst>
        </pc:spChg>
      </pc:sldChg>
      <pc:sldChg chg="delSp modSp mod delAnim">
        <pc:chgData name="Erica Stella" userId="d1a1c72b-e84f-47be-8a63-a81626324bd5" providerId="ADAL" clId="{784DE3B6-13E2-4DA6-B5D0-4E0D5A87652F}" dt="2020-04-24T14:10:41.253" v="893" actId="20577"/>
        <pc:sldMkLst>
          <pc:docMk/>
          <pc:sldMk cId="3592362906" sldId="316"/>
        </pc:sldMkLst>
        <pc:spChg chg="mod">
          <ac:chgData name="Erica Stella" userId="d1a1c72b-e84f-47be-8a63-a81626324bd5" providerId="ADAL" clId="{784DE3B6-13E2-4DA6-B5D0-4E0D5A87652F}" dt="2020-04-24T14:10:41.253" v="893" actId="20577"/>
          <ac:spMkLst>
            <pc:docMk/>
            <pc:sldMk cId="3592362906" sldId="316"/>
            <ac:spMk id="2" creationId="{E3ADF7B5-0540-4F2C-AFC2-467F7C5555D2}"/>
          </ac:spMkLst>
        </pc:spChg>
        <pc:spChg chg="del">
          <ac:chgData name="Erica Stella" userId="d1a1c72b-e84f-47be-8a63-a81626324bd5" providerId="ADAL" clId="{784DE3B6-13E2-4DA6-B5D0-4E0D5A87652F}" dt="2020-04-24T14:09:48.702" v="853" actId="478"/>
          <ac:spMkLst>
            <pc:docMk/>
            <pc:sldMk cId="3592362906" sldId="316"/>
            <ac:spMk id="3" creationId="{32061AE2-2BEF-4B68-99F2-113ABC0226DA}"/>
          </ac:spMkLst>
        </pc:spChg>
        <pc:spChg chg="mod">
          <ac:chgData name="Erica Stella" userId="d1a1c72b-e84f-47be-8a63-a81626324bd5" providerId="ADAL" clId="{784DE3B6-13E2-4DA6-B5D0-4E0D5A87652F}" dt="2020-04-19T14:30:51.458" v="133"/>
          <ac:spMkLst>
            <pc:docMk/>
            <pc:sldMk cId="3592362906" sldId="316"/>
            <ac:spMk id="5" creationId="{0DD56259-A1A4-407E-91F5-B8CF8ACEC938}"/>
          </ac:spMkLst>
        </pc:spChg>
      </pc:sldChg>
      <pc:sldChg chg="modSp mod">
        <pc:chgData name="Erica Stella" userId="d1a1c72b-e84f-47be-8a63-a81626324bd5" providerId="ADAL" clId="{784DE3B6-13E2-4DA6-B5D0-4E0D5A87652F}" dt="2020-04-24T11:09:36.183" v="406" actId="20577"/>
        <pc:sldMkLst>
          <pc:docMk/>
          <pc:sldMk cId="1550363635" sldId="317"/>
        </pc:sldMkLst>
        <pc:spChg chg="mod">
          <ac:chgData name="Erica Stella" userId="d1a1c72b-e84f-47be-8a63-a81626324bd5" providerId="ADAL" clId="{784DE3B6-13E2-4DA6-B5D0-4E0D5A87652F}" dt="2020-04-19T14:30:36.318" v="128"/>
          <ac:spMkLst>
            <pc:docMk/>
            <pc:sldMk cId="1550363635" sldId="317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1:09:36.183" v="406" actId="20577"/>
          <ac:spMkLst>
            <pc:docMk/>
            <pc:sldMk cId="1550363635" sldId="317"/>
            <ac:spMk id="33" creationId="{4DA0F74C-2E03-4F1A-A6CD-CF5F999B1ABD}"/>
          </ac:spMkLst>
        </pc:spChg>
      </pc:sldChg>
      <pc:sldChg chg="modSp mod modNotesTx">
        <pc:chgData name="Erica Stella" userId="d1a1c72b-e84f-47be-8a63-a81626324bd5" providerId="ADAL" clId="{784DE3B6-13E2-4DA6-B5D0-4E0D5A87652F}" dt="2020-04-24T11:30:23.653" v="457" actId="20577"/>
        <pc:sldMkLst>
          <pc:docMk/>
          <pc:sldMk cId="2298346646" sldId="318"/>
        </pc:sldMkLst>
        <pc:spChg chg="mod">
          <ac:chgData name="Erica Stella" userId="d1a1c72b-e84f-47be-8a63-a81626324bd5" providerId="ADAL" clId="{784DE3B6-13E2-4DA6-B5D0-4E0D5A87652F}" dt="2020-04-19T14:30:39.767" v="129"/>
          <ac:spMkLst>
            <pc:docMk/>
            <pc:sldMk cId="2298346646" sldId="318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1:29:24.007" v="453" actId="20577"/>
          <ac:spMkLst>
            <pc:docMk/>
            <pc:sldMk cId="2298346646" sldId="318"/>
            <ac:spMk id="29" creationId="{1E414C30-8BC4-4A3E-94B4-24EEA7DB569A}"/>
          </ac:spMkLst>
        </pc:spChg>
      </pc:sldChg>
      <pc:sldChg chg="addSp modSp mod modNotesTx">
        <pc:chgData name="Erica Stella" userId="d1a1c72b-e84f-47be-8a63-a81626324bd5" providerId="ADAL" clId="{784DE3B6-13E2-4DA6-B5D0-4E0D5A87652F}" dt="2020-04-24T11:56:19.520" v="537" actId="1076"/>
        <pc:sldMkLst>
          <pc:docMk/>
          <pc:sldMk cId="1258267275" sldId="319"/>
        </pc:sldMkLst>
        <pc:spChg chg="mod">
          <ac:chgData name="Erica Stella" userId="d1a1c72b-e84f-47be-8a63-a81626324bd5" providerId="ADAL" clId="{784DE3B6-13E2-4DA6-B5D0-4E0D5A87652F}" dt="2020-04-19T14:30:46.861" v="131"/>
          <ac:spMkLst>
            <pc:docMk/>
            <pc:sldMk cId="1258267275" sldId="319"/>
            <ac:spMk id="5" creationId="{0DD56259-A1A4-407E-91F5-B8CF8ACEC938}"/>
          </ac:spMkLst>
        </pc:spChg>
        <pc:spChg chg="add mod">
          <ac:chgData name="Erica Stella" userId="d1a1c72b-e84f-47be-8a63-a81626324bd5" providerId="ADAL" clId="{784DE3B6-13E2-4DA6-B5D0-4E0D5A87652F}" dt="2020-04-24T11:56:19.520" v="537" actId="1076"/>
          <ac:spMkLst>
            <pc:docMk/>
            <pc:sldMk cId="1258267275" sldId="319"/>
            <ac:spMk id="27" creationId="{4572397C-727A-4D2A-AFD0-984A86F6A654}"/>
          </ac:spMkLst>
        </pc:spChg>
        <pc:spChg chg="mod">
          <ac:chgData name="Erica Stella" userId="d1a1c72b-e84f-47be-8a63-a81626324bd5" providerId="ADAL" clId="{784DE3B6-13E2-4DA6-B5D0-4E0D5A87652F}" dt="2020-04-24T11:40:16.136" v="463" actId="20577"/>
          <ac:spMkLst>
            <pc:docMk/>
            <pc:sldMk cId="1258267275" sldId="319"/>
            <ac:spMk id="33" creationId="{753EAA8C-D862-4784-944A-D6B84F91B59E}"/>
          </ac:spMkLst>
        </pc:spChg>
      </pc:sldChg>
      <pc:sldChg chg="addSp modSp mod">
        <pc:chgData name="Erica Stella" userId="d1a1c72b-e84f-47be-8a63-a81626324bd5" providerId="ADAL" clId="{784DE3B6-13E2-4DA6-B5D0-4E0D5A87652F}" dt="2020-04-24T11:55:18.136" v="497" actId="1076"/>
        <pc:sldMkLst>
          <pc:docMk/>
          <pc:sldMk cId="3317900532" sldId="320"/>
        </pc:sldMkLst>
        <pc:spChg chg="mod">
          <ac:chgData name="Erica Stella" userId="d1a1c72b-e84f-47be-8a63-a81626324bd5" providerId="ADAL" clId="{784DE3B6-13E2-4DA6-B5D0-4E0D5A87652F}" dt="2020-04-19T14:30:49.241" v="132"/>
          <ac:spMkLst>
            <pc:docMk/>
            <pc:sldMk cId="3317900532" sldId="320"/>
            <ac:spMk id="5" creationId="{0DD56259-A1A4-407E-91F5-B8CF8ACEC938}"/>
          </ac:spMkLst>
        </pc:spChg>
        <pc:spChg chg="mod">
          <ac:chgData name="Erica Stella" userId="d1a1c72b-e84f-47be-8a63-a81626324bd5" providerId="ADAL" clId="{784DE3B6-13E2-4DA6-B5D0-4E0D5A87652F}" dt="2020-04-24T11:42:55.263" v="464" actId="20577"/>
          <ac:spMkLst>
            <pc:docMk/>
            <pc:sldMk cId="3317900532" sldId="320"/>
            <ac:spMk id="9" creationId="{E940EE40-6D10-4FF2-A222-0DEA8AE499A1}"/>
          </ac:spMkLst>
        </pc:spChg>
        <pc:spChg chg="mod">
          <ac:chgData name="Erica Stella" userId="d1a1c72b-e84f-47be-8a63-a81626324bd5" providerId="ADAL" clId="{784DE3B6-13E2-4DA6-B5D0-4E0D5A87652F}" dt="2020-04-24T11:44:05.092" v="466" actId="20577"/>
          <ac:spMkLst>
            <pc:docMk/>
            <pc:sldMk cId="3317900532" sldId="320"/>
            <ac:spMk id="26" creationId="{AC1E3E6B-363E-4EC9-B456-01E92C2758CB}"/>
          </ac:spMkLst>
        </pc:spChg>
        <pc:spChg chg="add mod">
          <ac:chgData name="Erica Stella" userId="d1a1c72b-e84f-47be-8a63-a81626324bd5" providerId="ADAL" clId="{784DE3B6-13E2-4DA6-B5D0-4E0D5A87652F}" dt="2020-04-24T11:55:18.136" v="497" actId="1076"/>
          <ac:spMkLst>
            <pc:docMk/>
            <pc:sldMk cId="3317900532" sldId="320"/>
            <ac:spMk id="29" creationId="{996163D6-9AEE-4C9C-9BAE-880C1CC7E3A7}"/>
          </ac:spMkLst>
        </pc:spChg>
        <pc:spChg chg="mod">
          <ac:chgData name="Erica Stella" userId="d1a1c72b-e84f-47be-8a63-a81626324bd5" providerId="ADAL" clId="{784DE3B6-13E2-4DA6-B5D0-4E0D5A87652F}" dt="2020-04-24T11:55:01.882" v="495" actId="1035"/>
          <ac:spMkLst>
            <pc:docMk/>
            <pc:sldMk cId="3317900532" sldId="320"/>
            <ac:spMk id="31" creationId="{15081DC0-B6CD-487F-BEA8-DF63647BE1AA}"/>
          </ac:spMkLst>
        </pc:spChg>
        <pc:picChg chg="mod">
          <ac:chgData name="Erica Stella" userId="d1a1c72b-e84f-47be-8a63-a81626324bd5" providerId="ADAL" clId="{784DE3B6-13E2-4DA6-B5D0-4E0D5A87652F}" dt="2020-04-24T11:55:01.882" v="495" actId="1035"/>
          <ac:picMkLst>
            <pc:docMk/>
            <pc:sldMk cId="3317900532" sldId="320"/>
            <ac:picMk id="6" creationId="{02220B3B-2A0C-48BD-A673-D3291642283E}"/>
          </ac:picMkLst>
        </pc:picChg>
        <pc:picChg chg="mod">
          <ac:chgData name="Erica Stella" userId="d1a1c72b-e84f-47be-8a63-a81626324bd5" providerId="ADAL" clId="{784DE3B6-13E2-4DA6-B5D0-4E0D5A87652F}" dt="2020-04-24T11:55:01.882" v="495" actId="1035"/>
          <ac:picMkLst>
            <pc:docMk/>
            <pc:sldMk cId="3317900532" sldId="320"/>
            <ac:picMk id="8" creationId="{0A65A048-9D7F-484F-8C26-111457FDD46E}"/>
          </ac:picMkLst>
        </pc:picChg>
      </pc:sldChg>
      <pc:sldChg chg="addSp modSp mod modTransition">
        <pc:chgData name="Erica Stella" userId="d1a1c72b-e84f-47be-8a63-a81626324bd5" providerId="ADAL" clId="{784DE3B6-13E2-4DA6-B5D0-4E0D5A87652F}" dt="2020-04-24T11:59:01.996" v="649" actId="20577"/>
        <pc:sldMkLst>
          <pc:docMk/>
          <pc:sldMk cId="734244482" sldId="321"/>
        </pc:sldMkLst>
        <pc:spChg chg="mod">
          <ac:chgData name="Erica Stella" userId="d1a1c72b-e84f-47be-8a63-a81626324bd5" providerId="ADAL" clId="{784DE3B6-13E2-4DA6-B5D0-4E0D5A87652F}" dt="2020-04-19T14:30:43.839" v="130"/>
          <ac:spMkLst>
            <pc:docMk/>
            <pc:sldMk cId="734244482" sldId="321"/>
            <ac:spMk id="5" creationId="{0DD56259-A1A4-407E-91F5-B8CF8ACEC938}"/>
          </ac:spMkLst>
        </pc:spChg>
        <pc:spChg chg="add mod">
          <ac:chgData name="Erica Stella" userId="d1a1c72b-e84f-47be-8a63-a81626324bd5" providerId="ADAL" clId="{784DE3B6-13E2-4DA6-B5D0-4E0D5A87652F}" dt="2020-04-24T11:59:01.996" v="649" actId="20577"/>
          <ac:spMkLst>
            <pc:docMk/>
            <pc:sldMk cId="734244482" sldId="321"/>
            <ac:spMk id="29" creationId="{D1576B27-0DDF-46C3-87B7-68299F4D98CC}"/>
          </ac:spMkLst>
        </pc:spChg>
        <pc:spChg chg="mod">
          <ac:chgData name="Erica Stella" userId="d1a1c72b-e84f-47be-8a63-a81626324bd5" providerId="ADAL" clId="{784DE3B6-13E2-4DA6-B5D0-4E0D5A87652F}" dt="2020-04-24T11:39:31.227" v="462" actId="20577"/>
          <ac:spMkLst>
            <pc:docMk/>
            <pc:sldMk cId="734244482" sldId="321"/>
            <ac:spMk id="33" creationId="{6A1E3E8E-CD9E-44A0-852F-2C1532EE3AA6}"/>
          </ac:spMkLst>
        </pc:spChg>
      </pc:sldChg>
      <pc:sldChg chg="addSp delSp modSp add mod ord modNotesTx">
        <pc:chgData name="Erica Stella" userId="d1a1c72b-e84f-47be-8a63-a81626324bd5" providerId="ADAL" clId="{784DE3B6-13E2-4DA6-B5D0-4E0D5A87652F}" dt="2020-04-24T11:13:45.599" v="452" actId="1076"/>
        <pc:sldMkLst>
          <pc:docMk/>
          <pc:sldMk cId="508138761" sldId="322"/>
        </pc:sldMkLst>
        <pc:spChg chg="mod">
          <ac:chgData name="Erica Stella" userId="d1a1c72b-e84f-47be-8a63-a81626324bd5" providerId="ADAL" clId="{784DE3B6-13E2-4DA6-B5D0-4E0D5A87652F}" dt="2020-04-24T10:50:48.789" v="243" actId="14861"/>
          <ac:spMkLst>
            <pc:docMk/>
            <pc:sldMk cId="508138761" sldId="322"/>
            <ac:spMk id="16" creationId="{715A346A-2E1A-43C9-88DA-E2328BE75369}"/>
          </ac:spMkLst>
        </pc:spChg>
        <pc:spChg chg="mod">
          <ac:chgData name="Erica Stella" userId="d1a1c72b-e84f-47be-8a63-a81626324bd5" providerId="ADAL" clId="{784DE3B6-13E2-4DA6-B5D0-4E0D5A87652F}" dt="2020-04-24T10:50:53.989" v="244" actId="14861"/>
          <ac:spMkLst>
            <pc:docMk/>
            <pc:sldMk cId="508138761" sldId="322"/>
            <ac:spMk id="22" creationId="{9058ABC5-53A3-4997-824B-B463FC390E1A}"/>
          </ac:spMkLst>
        </pc:spChg>
        <pc:spChg chg="mod">
          <ac:chgData name="Erica Stella" userId="d1a1c72b-e84f-47be-8a63-a81626324bd5" providerId="ADAL" clId="{784DE3B6-13E2-4DA6-B5D0-4E0D5A87652F}" dt="2020-04-24T10:51:36.971" v="251" actId="14861"/>
          <ac:spMkLst>
            <pc:docMk/>
            <pc:sldMk cId="508138761" sldId="322"/>
            <ac:spMk id="23" creationId="{D904F7AD-4382-4EE2-9672-775D5B809AAC}"/>
          </ac:spMkLst>
        </pc:spChg>
        <pc:spChg chg="add del mod">
          <ac:chgData name="Erica Stella" userId="d1a1c72b-e84f-47be-8a63-a81626324bd5" providerId="ADAL" clId="{784DE3B6-13E2-4DA6-B5D0-4E0D5A87652F}" dt="2020-04-24T10:53:35.034" v="356" actId="478"/>
          <ac:spMkLst>
            <pc:docMk/>
            <pc:sldMk cId="508138761" sldId="322"/>
            <ac:spMk id="27" creationId="{1C80E121-2AD9-4FEA-B709-8DE9C1E43028}"/>
          </ac:spMkLst>
        </pc:spChg>
        <pc:spChg chg="add mod">
          <ac:chgData name="Erica Stella" userId="d1a1c72b-e84f-47be-8a63-a81626324bd5" providerId="ADAL" clId="{784DE3B6-13E2-4DA6-B5D0-4E0D5A87652F}" dt="2020-04-24T11:13:45.599" v="452" actId="1076"/>
          <ac:spMkLst>
            <pc:docMk/>
            <pc:sldMk cId="508138761" sldId="322"/>
            <ac:spMk id="29" creationId="{4FF50F00-A16B-48A7-B124-2AD53E5E5C6A}"/>
          </ac:spMkLst>
        </pc:spChg>
        <pc:spChg chg="mod">
          <ac:chgData name="Erica Stella" userId="d1a1c72b-e84f-47be-8a63-a81626324bd5" providerId="ADAL" clId="{784DE3B6-13E2-4DA6-B5D0-4E0D5A87652F}" dt="2020-04-24T10:54:29.930" v="402" actId="20577"/>
          <ac:spMkLst>
            <pc:docMk/>
            <pc:sldMk cId="508138761" sldId="322"/>
            <ac:spMk id="46" creationId="{59AC9155-0D8C-4A63-A0BD-145D05DA8795}"/>
          </ac:spMkLst>
        </pc:spChg>
        <pc:picChg chg="mod">
          <ac:chgData name="Erica Stella" userId="d1a1c72b-e84f-47be-8a63-a81626324bd5" providerId="ADAL" clId="{784DE3B6-13E2-4DA6-B5D0-4E0D5A87652F}" dt="2020-04-24T11:02:43.023" v="405" actId="14826"/>
          <ac:picMkLst>
            <pc:docMk/>
            <pc:sldMk cId="508138761" sldId="322"/>
            <ac:picMk id="45" creationId="{5F5073A3-4919-4F29-8D5A-7B9D1E3B0D5B}"/>
          </ac:picMkLst>
        </pc:picChg>
      </pc:sldChg>
      <pc:sldChg chg="addSp delSp modSp add mod">
        <pc:chgData name="Erica Stella" userId="d1a1c72b-e84f-47be-8a63-a81626324bd5" providerId="ADAL" clId="{784DE3B6-13E2-4DA6-B5D0-4E0D5A87652F}" dt="2020-04-27T09:16:03.322" v="1797" actId="108"/>
        <pc:sldMkLst>
          <pc:docMk/>
          <pc:sldMk cId="763369155" sldId="323"/>
        </pc:sldMkLst>
        <pc:spChg chg="del">
          <ac:chgData name="Erica Stella" userId="d1a1c72b-e84f-47be-8a63-a81626324bd5" providerId="ADAL" clId="{784DE3B6-13E2-4DA6-B5D0-4E0D5A87652F}" dt="2020-04-24T14:10:18.217" v="869"/>
          <ac:spMkLst>
            <pc:docMk/>
            <pc:sldMk cId="763369155" sldId="323"/>
            <ac:spMk id="2" creationId="{10D3599D-039E-4908-9A7A-54119A7B110C}"/>
          </ac:spMkLst>
        </pc:spChg>
        <pc:spChg chg="mod">
          <ac:chgData name="Erica Stella" userId="d1a1c72b-e84f-47be-8a63-a81626324bd5" providerId="ADAL" clId="{784DE3B6-13E2-4DA6-B5D0-4E0D5A87652F}" dt="2020-04-24T14:09:58.578" v="868" actId="20577"/>
          <ac:spMkLst>
            <pc:docMk/>
            <pc:sldMk cId="763369155" sldId="323"/>
            <ac:spMk id="4" creationId="{362BEA1B-D1CC-40F7-8053-A825C58CAB92}"/>
          </ac:spMkLst>
        </pc:spChg>
        <pc:spChg chg="add mod">
          <ac:chgData name="Erica Stella" userId="d1a1c72b-e84f-47be-8a63-a81626324bd5" providerId="ADAL" clId="{784DE3B6-13E2-4DA6-B5D0-4E0D5A87652F}" dt="2020-04-24T14:10:29.859" v="886" actId="20577"/>
          <ac:spMkLst>
            <pc:docMk/>
            <pc:sldMk cId="763369155" sldId="323"/>
            <ac:spMk id="5" creationId="{2195D5D1-B99C-48FC-B93A-20B7897C7CEC}"/>
          </ac:spMkLst>
        </pc:spChg>
        <pc:spChg chg="add del mod">
          <ac:chgData name="Erica Stella" userId="d1a1c72b-e84f-47be-8a63-a81626324bd5" providerId="ADAL" clId="{784DE3B6-13E2-4DA6-B5D0-4E0D5A87652F}" dt="2020-04-27T09:07:43.202" v="1728" actId="20577"/>
          <ac:spMkLst>
            <pc:docMk/>
            <pc:sldMk cId="763369155" sldId="323"/>
            <ac:spMk id="6" creationId="{C3479AC6-37B8-407A-821C-A500E6B35FB8}"/>
          </ac:spMkLst>
        </pc:spChg>
        <pc:spChg chg="add del">
          <ac:chgData name="Erica Stella" userId="d1a1c72b-e84f-47be-8a63-a81626324bd5" providerId="ADAL" clId="{784DE3B6-13E2-4DA6-B5D0-4E0D5A87652F}" dt="2020-04-27T08:43:12.697" v="1145"/>
          <ac:spMkLst>
            <pc:docMk/>
            <pc:sldMk cId="763369155" sldId="323"/>
            <ac:spMk id="7" creationId="{01D22D3B-9F40-4C6B-AACE-43584438C596}"/>
          </ac:spMkLst>
        </pc:spChg>
        <pc:spChg chg="add del">
          <ac:chgData name="Erica Stella" userId="d1a1c72b-e84f-47be-8a63-a81626324bd5" providerId="ADAL" clId="{784DE3B6-13E2-4DA6-B5D0-4E0D5A87652F}" dt="2020-04-27T08:43:12.349" v="1144"/>
          <ac:spMkLst>
            <pc:docMk/>
            <pc:sldMk cId="763369155" sldId="323"/>
            <ac:spMk id="8" creationId="{90FB3CB2-DEF9-43AA-9F1E-C637F0F3B502}"/>
          </ac:spMkLst>
        </pc:spChg>
        <pc:spChg chg="add del mod">
          <ac:chgData name="Erica Stella" userId="d1a1c72b-e84f-47be-8a63-a81626324bd5" providerId="ADAL" clId="{784DE3B6-13E2-4DA6-B5D0-4E0D5A87652F}" dt="2020-04-27T09:15:50.296" v="1796" actId="478"/>
          <ac:spMkLst>
            <pc:docMk/>
            <pc:sldMk cId="763369155" sldId="323"/>
            <ac:spMk id="10" creationId="{00B2C42B-326D-484D-A95C-0664542FF847}"/>
          </ac:spMkLst>
        </pc:spChg>
        <pc:spChg chg="add del">
          <ac:chgData name="Erica Stella" userId="d1a1c72b-e84f-47be-8a63-a81626324bd5" providerId="ADAL" clId="{784DE3B6-13E2-4DA6-B5D0-4E0D5A87652F}" dt="2020-04-27T08:47:09.631" v="1283" actId="478"/>
          <ac:spMkLst>
            <pc:docMk/>
            <pc:sldMk cId="763369155" sldId="323"/>
            <ac:spMk id="11" creationId="{98E75B0D-20A4-4F7F-8B3C-5ADB94914CD9}"/>
          </ac:spMkLst>
        </pc:spChg>
        <pc:spChg chg="add del mod">
          <ac:chgData name="Erica Stella" userId="d1a1c72b-e84f-47be-8a63-a81626324bd5" providerId="ADAL" clId="{784DE3B6-13E2-4DA6-B5D0-4E0D5A87652F}" dt="2020-04-27T09:05:30.207" v="1567" actId="478"/>
          <ac:spMkLst>
            <pc:docMk/>
            <pc:sldMk cId="763369155" sldId="323"/>
            <ac:spMk id="14" creationId="{3B0392EE-6D63-4BA1-AB52-29CEF1E4882A}"/>
          </ac:spMkLst>
        </pc:spChg>
        <pc:spChg chg="add del mod">
          <ac:chgData name="Erica Stella" userId="d1a1c72b-e84f-47be-8a63-a81626324bd5" providerId="ADAL" clId="{784DE3B6-13E2-4DA6-B5D0-4E0D5A87652F}" dt="2020-04-27T09:09:55.237" v="1774" actId="478"/>
          <ac:spMkLst>
            <pc:docMk/>
            <pc:sldMk cId="763369155" sldId="323"/>
            <ac:spMk id="15" creationId="{9ECF3954-7423-4F91-B956-F13589C4932A}"/>
          </ac:spMkLst>
        </pc:spChg>
        <pc:spChg chg="add del mod">
          <ac:chgData name="Erica Stella" userId="d1a1c72b-e84f-47be-8a63-a81626324bd5" providerId="ADAL" clId="{784DE3B6-13E2-4DA6-B5D0-4E0D5A87652F}" dt="2020-04-27T08:59:38.695" v="1432" actId="478"/>
          <ac:spMkLst>
            <pc:docMk/>
            <pc:sldMk cId="763369155" sldId="323"/>
            <ac:spMk id="18" creationId="{964E1E97-46C6-49EB-B940-E716CE368498}"/>
          </ac:spMkLst>
        </pc:spChg>
        <pc:spChg chg="add del mod">
          <ac:chgData name="Erica Stella" userId="d1a1c72b-e84f-47be-8a63-a81626324bd5" providerId="ADAL" clId="{784DE3B6-13E2-4DA6-B5D0-4E0D5A87652F}" dt="2020-04-27T09:05:27.508" v="1566" actId="478"/>
          <ac:spMkLst>
            <pc:docMk/>
            <pc:sldMk cId="763369155" sldId="323"/>
            <ac:spMk id="19" creationId="{928CC5E5-16D1-4935-8E4F-3D663C56A2AD}"/>
          </ac:spMkLst>
        </pc:spChg>
        <pc:spChg chg="add del mod">
          <ac:chgData name="Erica Stella" userId="d1a1c72b-e84f-47be-8a63-a81626324bd5" providerId="ADAL" clId="{784DE3B6-13E2-4DA6-B5D0-4E0D5A87652F}" dt="2020-04-27T09:05:30.207" v="1567" actId="478"/>
          <ac:spMkLst>
            <pc:docMk/>
            <pc:sldMk cId="763369155" sldId="323"/>
            <ac:spMk id="20" creationId="{9563B72A-DDB4-463D-872B-E52248C6CB5E}"/>
          </ac:spMkLst>
        </pc:spChg>
        <pc:spChg chg="add mod">
          <ac:chgData name="Erica Stella" userId="d1a1c72b-e84f-47be-8a63-a81626324bd5" providerId="ADAL" clId="{784DE3B6-13E2-4DA6-B5D0-4E0D5A87652F}" dt="2020-04-27T09:08:36.876" v="1749" actId="20577"/>
          <ac:spMkLst>
            <pc:docMk/>
            <pc:sldMk cId="763369155" sldId="323"/>
            <ac:spMk id="21" creationId="{6C9AAC2B-59B5-441E-9620-56B0C34C36E5}"/>
          </ac:spMkLst>
        </pc:spChg>
        <pc:spChg chg="add mod">
          <ac:chgData name="Erica Stella" userId="d1a1c72b-e84f-47be-8a63-a81626324bd5" providerId="ADAL" clId="{784DE3B6-13E2-4DA6-B5D0-4E0D5A87652F}" dt="2020-04-27T09:06:08.337" v="1654" actId="1076"/>
          <ac:spMkLst>
            <pc:docMk/>
            <pc:sldMk cId="763369155" sldId="323"/>
            <ac:spMk id="22" creationId="{E759CA2B-2FAB-4700-8E95-8E9317146C8C}"/>
          </ac:spMkLst>
        </pc:spChg>
        <pc:spChg chg="add mod">
          <ac:chgData name="Erica Stella" userId="d1a1c72b-e84f-47be-8a63-a81626324bd5" providerId="ADAL" clId="{784DE3B6-13E2-4DA6-B5D0-4E0D5A87652F}" dt="2020-04-27T09:07:08.218" v="1668" actId="1076"/>
          <ac:spMkLst>
            <pc:docMk/>
            <pc:sldMk cId="763369155" sldId="323"/>
            <ac:spMk id="25" creationId="{F22F2A42-E9D5-4E13-B699-2A794EBC9A9D}"/>
          </ac:spMkLst>
        </pc:spChg>
        <pc:spChg chg="add mod">
          <ac:chgData name="Erica Stella" userId="d1a1c72b-e84f-47be-8a63-a81626324bd5" providerId="ADAL" clId="{784DE3B6-13E2-4DA6-B5D0-4E0D5A87652F}" dt="2020-04-27T09:16:03.322" v="1797" actId="108"/>
          <ac:spMkLst>
            <pc:docMk/>
            <pc:sldMk cId="763369155" sldId="323"/>
            <ac:spMk id="26" creationId="{6B55E4BE-B576-4D3E-A5D9-4933A4BAF4A5}"/>
          </ac:spMkLst>
        </pc:spChg>
        <pc:picChg chg="add del mod modCrop">
          <ac:chgData name="Erica Stella" userId="d1a1c72b-e84f-47be-8a63-a81626324bd5" providerId="ADAL" clId="{784DE3B6-13E2-4DA6-B5D0-4E0D5A87652F}" dt="2020-04-27T08:55:58.123" v="1347" actId="478"/>
          <ac:picMkLst>
            <pc:docMk/>
            <pc:sldMk cId="763369155" sldId="323"/>
            <ac:picMk id="9" creationId="{5E1219BD-05CE-42B5-82F0-0AF85427CA87}"/>
          </ac:picMkLst>
        </pc:picChg>
        <pc:picChg chg="add del mod modCrop">
          <ac:chgData name="Erica Stella" userId="d1a1c72b-e84f-47be-8a63-a81626324bd5" providerId="ADAL" clId="{784DE3B6-13E2-4DA6-B5D0-4E0D5A87652F}" dt="2020-04-27T08:55:58.708" v="1348" actId="478"/>
          <ac:picMkLst>
            <pc:docMk/>
            <pc:sldMk cId="763369155" sldId="323"/>
            <ac:picMk id="13" creationId="{7684246D-E54E-4CDE-8DB4-54F52BC57601}"/>
          </ac:picMkLst>
        </pc:picChg>
        <pc:picChg chg="add del mod">
          <ac:chgData name="Erica Stella" userId="d1a1c72b-e84f-47be-8a63-a81626324bd5" providerId="ADAL" clId="{784DE3B6-13E2-4DA6-B5D0-4E0D5A87652F}" dt="2020-04-27T09:05:26.408" v="1565" actId="478"/>
          <ac:picMkLst>
            <pc:docMk/>
            <pc:sldMk cId="763369155" sldId="323"/>
            <ac:picMk id="17" creationId="{9F06AF61-025B-4D43-9292-4B8BCBAD8CBB}"/>
          </ac:picMkLst>
        </pc:picChg>
        <pc:cxnChg chg="add mod">
          <ac:chgData name="Erica Stella" userId="d1a1c72b-e84f-47be-8a63-a81626324bd5" providerId="ADAL" clId="{784DE3B6-13E2-4DA6-B5D0-4E0D5A87652F}" dt="2020-04-27T09:06:24.447" v="1656" actId="13822"/>
          <ac:cxnSpMkLst>
            <pc:docMk/>
            <pc:sldMk cId="763369155" sldId="323"/>
            <ac:cxnSpMk id="24" creationId="{71CB7F12-5CBE-47C1-99A8-282F05AC6C82}"/>
          </ac:cxnSpMkLst>
        </pc:cxnChg>
        <pc:cxnChg chg="add mod">
          <ac:chgData name="Erica Stella" userId="d1a1c72b-e84f-47be-8a63-a81626324bd5" providerId="ADAL" clId="{784DE3B6-13E2-4DA6-B5D0-4E0D5A87652F}" dt="2020-04-27T09:10:29.135" v="1784" actId="1035"/>
          <ac:cxnSpMkLst>
            <pc:docMk/>
            <pc:sldMk cId="763369155" sldId="323"/>
            <ac:cxnSpMk id="28" creationId="{E3FF0755-DCF6-49D3-BF55-8C287950ED2F}"/>
          </ac:cxnSpMkLst>
        </pc:cxnChg>
      </pc:sldChg>
      <pc:sldChg chg="delSp modSp add mod ord">
        <pc:chgData name="Erica Stella" userId="d1a1c72b-e84f-47be-8a63-a81626324bd5" providerId="ADAL" clId="{784DE3B6-13E2-4DA6-B5D0-4E0D5A87652F}" dt="2020-04-27T09:16:11.406" v="1799" actId="1076"/>
        <pc:sldMkLst>
          <pc:docMk/>
          <pc:sldMk cId="1489748026" sldId="324"/>
        </pc:sldMkLst>
        <pc:spChg chg="mod">
          <ac:chgData name="Erica Stella" userId="d1a1c72b-e84f-47be-8a63-a81626324bd5" providerId="ADAL" clId="{784DE3B6-13E2-4DA6-B5D0-4E0D5A87652F}" dt="2020-04-27T09:11:16.317" v="1794" actId="1076"/>
          <ac:spMkLst>
            <pc:docMk/>
            <pc:sldMk cId="1489748026" sldId="324"/>
            <ac:spMk id="10" creationId="{00B2C42B-326D-484D-A95C-0664542FF847}"/>
          </ac:spMkLst>
        </pc:spChg>
        <pc:spChg chg="mod">
          <ac:chgData name="Erica Stella" userId="d1a1c72b-e84f-47be-8a63-a81626324bd5" providerId="ADAL" clId="{784DE3B6-13E2-4DA6-B5D0-4E0D5A87652F}" dt="2020-04-27T09:05:00.727" v="1562" actId="1036"/>
          <ac:spMkLst>
            <pc:docMk/>
            <pc:sldMk cId="1489748026" sldId="324"/>
            <ac:spMk id="14" creationId="{3B0392EE-6D63-4BA1-AB52-29CEF1E4882A}"/>
          </ac:spMkLst>
        </pc:spChg>
        <pc:spChg chg="del">
          <ac:chgData name="Erica Stella" userId="d1a1c72b-e84f-47be-8a63-a81626324bd5" providerId="ADAL" clId="{784DE3B6-13E2-4DA6-B5D0-4E0D5A87652F}" dt="2020-04-27T09:10:36.697" v="1785" actId="478"/>
          <ac:spMkLst>
            <pc:docMk/>
            <pc:sldMk cId="1489748026" sldId="324"/>
            <ac:spMk id="15" creationId="{9ECF3954-7423-4F91-B956-F13589C4932A}"/>
          </ac:spMkLst>
        </pc:spChg>
        <pc:spChg chg="mod">
          <ac:chgData name="Erica Stella" userId="d1a1c72b-e84f-47be-8a63-a81626324bd5" providerId="ADAL" clId="{784DE3B6-13E2-4DA6-B5D0-4E0D5A87652F}" dt="2020-04-27T09:05:00.727" v="1562" actId="1036"/>
          <ac:spMkLst>
            <pc:docMk/>
            <pc:sldMk cId="1489748026" sldId="324"/>
            <ac:spMk id="19" creationId="{928CC5E5-16D1-4935-8E4F-3D663C56A2AD}"/>
          </ac:spMkLst>
        </pc:spChg>
        <pc:spChg chg="mod">
          <ac:chgData name="Erica Stella" userId="d1a1c72b-e84f-47be-8a63-a81626324bd5" providerId="ADAL" clId="{784DE3B6-13E2-4DA6-B5D0-4E0D5A87652F}" dt="2020-04-27T09:05:00.727" v="1562" actId="1036"/>
          <ac:spMkLst>
            <pc:docMk/>
            <pc:sldMk cId="1489748026" sldId="324"/>
            <ac:spMk id="20" creationId="{9563B72A-DDB4-463D-872B-E52248C6CB5E}"/>
          </ac:spMkLst>
        </pc:spChg>
        <pc:spChg chg="del">
          <ac:chgData name="Erica Stella" userId="d1a1c72b-e84f-47be-8a63-a81626324bd5" providerId="ADAL" clId="{784DE3B6-13E2-4DA6-B5D0-4E0D5A87652F}" dt="2020-04-27T09:04:50.853" v="1549" actId="478"/>
          <ac:spMkLst>
            <pc:docMk/>
            <pc:sldMk cId="1489748026" sldId="324"/>
            <ac:spMk id="21" creationId="{6C9AAC2B-59B5-441E-9620-56B0C34C36E5}"/>
          </ac:spMkLst>
        </pc:spChg>
        <pc:spChg chg="del">
          <ac:chgData name="Erica Stella" userId="d1a1c72b-e84f-47be-8a63-a81626324bd5" providerId="ADAL" clId="{784DE3B6-13E2-4DA6-B5D0-4E0D5A87652F}" dt="2020-04-27T09:04:49.637" v="1548" actId="478"/>
          <ac:spMkLst>
            <pc:docMk/>
            <pc:sldMk cId="1489748026" sldId="324"/>
            <ac:spMk id="22" creationId="{E759CA2B-2FAB-4700-8E95-8E9317146C8C}"/>
          </ac:spMkLst>
        </pc:spChg>
        <pc:picChg chg="mod">
          <ac:chgData name="Erica Stella" userId="d1a1c72b-e84f-47be-8a63-a81626324bd5" providerId="ADAL" clId="{784DE3B6-13E2-4DA6-B5D0-4E0D5A87652F}" dt="2020-04-27T09:16:11.406" v="1799" actId="1076"/>
          <ac:picMkLst>
            <pc:docMk/>
            <pc:sldMk cId="1489748026" sldId="324"/>
            <ac:picMk id="17" creationId="{9F06AF61-025B-4D43-9292-4B8BCBAD8CBB}"/>
          </ac:picMkLst>
        </pc:picChg>
      </pc:sldChg>
      <pc:sldChg chg="modSp add mod">
        <pc:chgData name="Erica Stella" userId="d1a1c72b-e84f-47be-8a63-a81626324bd5" providerId="ADAL" clId="{784DE3B6-13E2-4DA6-B5D0-4E0D5A87652F}" dt="2020-04-27T10:05:20.014" v="1842" actId="113"/>
        <pc:sldMkLst>
          <pc:docMk/>
          <pc:sldMk cId="1998734554" sldId="325"/>
        </pc:sldMkLst>
        <pc:spChg chg="mod">
          <ac:chgData name="Erica Stella" userId="d1a1c72b-e84f-47be-8a63-a81626324bd5" providerId="ADAL" clId="{784DE3B6-13E2-4DA6-B5D0-4E0D5A87652F}" dt="2020-04-27T10:05:20.014" v="1842" actId="113"/>
          <ac:spMkLst>
            <pc:docMk/>
            <pc:sldMk cId="1998734554" sldId="325"/>
            <ac:spMk id="2" creationId="{E93A0449-2FB1-4B11-AC4F-532E7C92D064}"/>
          </ac:spMkLst>
        </pc:spChg>
      </pc:sldChg>
    </pc:docChg>
  </pc:docChgLst>
  <pc:docChgLst>
    <pc:chgData name="Erica Stella" userId="d1a1c72b-e84f-47be-8a63-a81626324bd5" providerId="ADAL" clId="{36A1A86E-AD1E-4C81-B8A1-2F00A51B9418}"/>
    <pc:docChg chg="undo custSel addSld delSld modSld modMainMaster">
      <pc:chgData name="Erica Stella" userId="d1a1c72b-e84f-47be-8a63-a81626324bd5" providerId="ADAL" clId="{36A1A86E-AD1E-4C81-B8A1-2F00A51B9418}" dt="2021-04-20T16:33:53.642" v="1863" actId="20577"/>
      <pc:docMkLst>
        <pc:docMk/>
      </pc:docMkLst>
      <pc:sldChg chg="modSp mod">
        <pc:chgData name="Erica Stella" userId="d1a1c72b-e84f-47be-8a63-a81626324bd5" providerId="ADAL" clId="{36A1A86E-AD1E-4C81-B8A1-2F00A51B9418}" dt="2021-04-18T19:06:50.472" v="15" actId="20577"/>
        <pc:sldMkLst>
          <pc:docMk/>
          <pc:sldMk cId="2302391895" sldId="259"/>
        </pc:sldMkLst>
        <pc:spChg chg="mod">
          <ac:chgData name="Erica Stella" userId="d1a1c72b-e84f-47be-8a63-a81626324bd5" providerId="ADAL" clId="{36A1A86E-AD1E-4C81-B8A1-2F00A51B9418}" dt="2021-04-18T19:06:47.173" v="14" actId="790"/>
          <ac:spMkLst>
            <pc:docMk/>
            <pc:sldMk cId="2302391895" sldId="259"/>
            <ac:spMk id="2" creationId="{00000000-0000-0000-0000-000000000000}"/>
          </ac:spMkLst>
        </pc:spChg>
        <pc:spChg chg="mod">
          <ac:chgData name="Erica Stella" userId="d1a1c72b-e84f-47be-8a63-a81626324bd5" providerId="ADAL" clId="{36A1A86E-AD1E-4C81-B8A1-2F00A51B9418}" dt="2021-04-18T19:06:50.472" v="15" actId="20577"/>
          <ac:spMkLst>
            <pc:docMk/>
            <pc:sldMk cId="2302391895" sldId="259"/>
            <ac:spMk id="3" creationId="{00000000-0000-0000-0000-000000000000}"/>
          </ac:spMkLst>
        </pc:spChg>
      </pc:sldChg>
      <pc:sldChg chg="modSp del mod chgLayout">
        <pc:chgData name="Erica Stella" userId="d1a1c72b-e84f-47be-8a63-a81626324bd5" providerId="ADAL" clId="{36A1A86E-AD1E-4C81-B8A1-2F00A51B9418}" dt="2021-04-19T19:30:08.817" v="1856" actId="47"/>
        <pc:sldMkLst>
          <pc:docMk/>
          <pc:sldMk cId="3149451838" sldId="269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149451838" sldId="269"/>
            <ac:spMk id="2" creationId="{E3ADF7B5-0540-4F2C-AFC2-467F7C5555D2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149451838" sldId="269"/>
            <ac:spMk id="3" creationId="{32061AE2-2BEF-4B68-99F2-113ABC0226DA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149451838" sldId="269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149451838" sldId="269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13.795" v="1858" actId="47"/>
        <pc:sldMkLst>
          <pc:docMk/>
          <pc:sldMk cId="198656761" sldId="270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98656761" sldId="270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98656761" sldId="270"/>
            <ac:spMk id="3" creationId="{B6F241F1-9B11-4367-8897-DDCEFECC26EA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98656761" sldId="270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98656761" sldId="270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18.162" v="1861" actId="47"/>
        <pc:sldMkLst>
          <pc:docMk/>
          <pc:sldMk cId="3705717288" sldId="271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705717288" sldId="271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705717288" sldId="271"/>
            <ac:spMk id="3" creationId="{CBA15CB4-B242-4170-849C-9F9BCB1F52FC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705717288" sldId="271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705717288" sldId="271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883316507" sldId="272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3316507" sldId="272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3316507" sldId="272"/>
            <ac:spMk id="3" creationId="{211700C4-9CC4-4216-81CC-E427F84D719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3316507" sldId="272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3316507" sldId="272"/>
            <ac:spMk id="5" creationId="{0DD56259-A1A4-407E-91F5-B8CF8ACEC938}"/>
          </ac:spMkLst>
        </pc:spChg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768779163" sldId="273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043773808" sldId="274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719077217" sldId="275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950543251" sldId="276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814346595" sldId="277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33403182" sldId="278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461139846" sldId="279"/>
        </pc:sldMkLst>
      </pc:sldChg>
      <pc:sldChg chg="addSp modSp del mod chgLayout">
        <pc:chgData name="Erica Stella" userId="d1a1c72b-e84f-47be-8a63-a81626324bd5" providerId="ADAL" clId="{36A1A86E-AD1E-4C81-B8A1-2F00A51B9418}" dt="2021-04-19T19:30:07.413" v="1855" actId="47"/>
        <pc:sldMkLst>
          <pc:docMk/>
          <pc:sldMk cId="2850340635" sldId="280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850340635" sldId="280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850340635" sldId="280"/>
            <ac:spMk id="3" creationId="{EA251BC9-7145-4DAC-9F8A-1C05EEDE0EB8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850340635" sldId="280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850340635" sldId="280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10.258" v="1857" actId="47"/>
        <pc:sldMkLst>
          <pc:docMk/>
          <pc:sldMk cId="1082708708" sldId="281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082708708" sldId="281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082708708" sldId="281"/>
            <ac:spMk id="3" creationId="{FC7AD3CB-2F83-4B6F-8FAC-34E66EEBD0DF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082708708" sldId="281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082708708" sldId="281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06.024" v="1854" actId="47"/>
        <pc:sldMkLst>
          <pc:docMk/>
          <pc:sldMk cId="2448817956" sldId="282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448817956" sldId="282"/>
            <ac:spMk id="2" creationId="{660A5E81-E3BD-4D03-9FB1-20145C2E614C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448817956" sldId="282"/>
            <ac:spMk id="3" creationId="{7D6AF930-A0AC-4697-B0F2-1120A961CD4E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448817956" sldId="282"/>
            <ac:spMk id="4" creationId="{5771B74A-0B37-4566-B8A8-554A370D2852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448817956" sldId="282"/>
            <ac:spMk id="5" creationId="{6D32F456-FD85-49F7-B242-C090F8F870AC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14.707" v="1859" actId="47"/>
        <pc:sldMkLst>
          <pc:docMk/>
          <pc:sldMk cId="4045351073" sldId="284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045351073" sldId="284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045351073" sldId="284"/>
            <ac:spMk id="3" creationId="{6C37C65B-8609-4FCA-AA20-B750DDA619A7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045351073" sldId="284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045351073" sldId="284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17.074" v="1860" actId="47"/>
        <pc:sldMkLst>
          <pc:docMk/>
          <pc:sldMk cId="3850131500" sldId="285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850131500" sldId="285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850131500" sldId="285"/>
            <ac:spMk id="3" creationId="{4A076384-5090-44BE-A97E-9DC84BA8F295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850131500" sldId="285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850131500" sldId="285"/>
            <ac:spMk id="5" creationId="{0DD56259-A1A4-407E-91F5-B8CF8ACEC938}"/>
          </ac:spMkLst>
        </pc:spChg>
      </pc:sldChg>
      <pc:sldChg chg="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3916162099" sldId="286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916162099" sldId="286"/>
            <ac:spMk id="2" creationId="{E3ADF7B5-0540-4F2C-AFC2-467F7C5555D2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916162099" sldId="286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916162099" sldId="286"/>
            <ac:spMk id="5" creationId="{0DD56259-A1A4-407E-91F5-B8CF8ACEC938}"/>
          </ac:spMkLst>
        </pc:spChg>
        <pc:picChg chg="mod ord">
          <ac:chgData name="Erica Stella" userId="d1a1c72b-e84f-47be-8a63-a81626324bd5" providerId="ADAL" clId="{36A1A86E-AD1E-4C81-B8A1-2F00A51B9418}" dt="2021-04-19T17:08:08.882" v="614" actId="700"/>
          <ac:picMkLst>
            <pc:docMk/>
            <pc:sldMk cId="3916162099" sldId="286"/>
            <ac:picMk id="13" creationId="{CC997EF7-DC09-4971-B2C1-6C494955BC95}"/>
          </ac:picMkLst>
        </pc:picChg>
      </pc:sldChg>
      <pc:sldChg chg="addSp delSp modSp del mod delAnim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475890464" sldId="287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75890464" sldId="287"/>
            <ac:spMk id="2" creationId="{E3ADF7B5-0540-4F2C-AFC2-467F7C5555D2}"/>
          </ac:spMkLst>
        </pc:spChg>
        <pc:spChg chg="del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75890464" sldId="287"/>
            <ac:spMk id="3" creationId="{32061AE2-2BEF-4B68-99F2-113ABC0226DA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75890464" sldId="287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75890464" sldId="287"/>
            <ac:spMk id="5" creationId="{0DD56259-A1A4-407E-91F5-B8CF8ACEC938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475890464" sldId="287"/>
            <ac:spMk id="7" creationId="{93CEE2E5-EF60-419F-8D54-54862FB9BC3E}"/>
          </ac:spMkLst>
        </pc:spChg>
      </pc:sldChg>
      <pc:sldChg chg="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2539880357" sldId="288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539880357" sldId="288"/>
            <ac:spMk id="2" creationId="{E3ADF7B5-0540-4F2C-AFC2-467F7C5555D2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539880357" sldId="288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539880357" sldId="288"/>
            <ac:spMk id="5" creationId="{0DD56259-A1A4-407E-91F5-B8CF8ACEC938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539880357" sldId="288"/>
            <ac:spMk id="6" creationId="{012937C1-DA73-46AF-B45E-462644734875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112862035" sldId="289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12862035" sldId="289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12862035" sldId="289"/>
            <ac:spMk id="3" creationId="{DDAE35AD-5BEB-4080-8ADA-AA14FD2092BD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12862035" sldId="289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12862035" sldId="289"/>
            <ac:spMk id="5" creationId="{0DD56259-A1A4-407E-91F5-B8CF8ACEC938}"/>
          </ac:spMkLst>
        </pc:spChg>
      </pc:sldChg>
      <pc:sldChg chg="addSp 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1515849515" sldId="290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515849515" sldId="290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515849515" sldId="290"/>
            <ac:spMk id="3" creationId="{46076DB9-39A8-4EE3-A2F5-1F9269643D5B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515849515" sldId="290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515849515" sldId="290"/>
            <ac:spMk id="5" creationId="{0DD56259-A1A4-407E-91F5-B8CF8ACEC938}"/>
          </ac:spMkLst>
        </pc:spChg>
      </pc:sldChg>
      <pc:sldChg chg="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1294441786" sldId="293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294441786" sldId="293"/>
            <ac:spMk id="2" creationId="{E3ADF7B5-0540-4F2C-AFC2-467F7C5555D2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294441786" sldId="293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294441786" sldId="293"/>
            <ac:spMk id="5" creationId="{0DD56259-A1A4-407E-91F5-B8CF8ACEC938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1294441786" sldId="293"/>
            <ac:spMk id="6" creationId="{012937C1-DA73-46AF-B45E-462644734875}"/>
          </ac:spMkLst>
        </pc:spChg>
      </pc:sldChg>
      <pc:sldChg chg="addSp delSp 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3048506205" sldId="294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048506205" sldId="294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048506205" sldId="294"/>
            <ac:spMk id="3" creationId="{E1213008-D75D-4048-A41F-840D270C1FF0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048506205" sldId="294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048506205" sldId="294"/>
            <ac:spMk id="5" creationId="{0DD56259-A1A4-407E-91F5-B8CF8ACEC938}"/>
          </ac:spMkLst>
        </pc:spChg>
        <pc:spChg chg="del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3048506205" sldId="294"/>
            <ac:spMk id="6" creationId="{012937C1-DA73-46AF-B45E-462644734875}"/>
          </ac:spMkLst>
        </pc:spChg>
      </pc:sldChg>
      <pc:sldChg chg="addSp delSp modSp del mod chgLayout">
        <pc:chgData name="Erica Stella" userId="d1a1c72b-e84f-47be-8a63-a81626324bd5" providerId="ADAL" clId="{36A1A86E-AD1E-4C81-B8A1-2F00A51B9418}" dt="2021-04-19T19:30:35.361" v="1862" actId="47"/>
        <pc:sldMkLst>
          <pc:docMk/>
          <pc:sldMk cId="295682400" sldId="295"/>
        </pc:sldMkLst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95682400" sldId="295"/>
            <ac:spMk id="2" creationId="{E3ADF7B5-0540-4F2C-AFC2-467F7C5555D2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95682400" sldId="295"/>
            <ac:spMk id="3" creationId="{0E881FC0-5337-4E0F-949C-7F9BA2FEFC9B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95682400" sldId="295"/>
            <ac:spMk id="4" creationId="{AD9F47E5-19C8-4F95-8E90-42BF2A9E1E71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95682400" sldId="295"/>
            <ac:spMk id="5" creationId="{0DD56259-A1A4-407E-91F5-B8CF8ACEC938}"/>
          </ac:spMkLst>
        </pc:spChg>
        <pc:spChg chg="del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95682400" sldId="295"/>
            <ac:spMk id="6" creationId="{012937C1-DA73-46AF-B45E-462644734875}"/>
          </ac:spMkLst>
        </pc:spChg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428130561" sldId="296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955352798" sldId="297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746297936" sldId="298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4051548039" sldId="299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438306701" sldId="300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012910534" sldId="301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4174374865" sldId="302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481048270" sldId="303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206074669" sldId="304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961885899" sldId="306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342323363" sldId="307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461371482" sldId="308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486780872" sldId="309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538511273" sldId="310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020855643" sldId="311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469760239" sldId="312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646180347" sldId="313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830554512" sldId="314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019856703" sldId="315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592362906" sldId="316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550363635" sldId="317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2298346646" sldId="318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258267275" sldId="319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3317900532" sldId="320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734244482" sldId="321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508138761" sldId="322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763369155" sldId="323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489748026" sldId="324"/>
        </pc:sldMkLst>
      </pc:sldChg>
      <pc:sldChg chg="del">
        <pc:chgData name="Erica Stella" userId="d1a1c72b-e84f-47be-8a63-a81626324bd5" providerId="ADAL" clId="{36A1A86E-AD1E-4C81-B8A1-2F00A51B9418}" dt="2021-04-19T19:30:35.361" v="1862" actId="47"/>
        <pc:sldMkLst>
          <pc:docMk/>
          <pc:sldMk cId="1998734554" sldId="325"/>
        </pc:sldMkLst>
      </pc:sldChg>
      <pc:sldChg chg="addSp delSp modSp new mod modClrScheme chgLayout">
        <pc:chgData name="Erica Stella" userId="d1a1c72b-e84f-47be-8a63-a81626324bd5" providerId="ADAL" clId="{36A1A86E-AD1E-4C81-B8A1-2F00A51B9418}" dt="2021-04-19T18:03:42.364" v="875" actId="20577"/>
        <pc:sldMkLst>
          <pc:docMk/>
          <pc:sldMk cId="529609495" sldId="326"/>
        </pc:sldMkLst>
        <pc:spChg chg="del mod ord">
          <ac:chgData name="Erica Stella" userId="d1a1c72b-e84f-47be-8a63-a81626324bd5" providerId="ADAL" clId="{36A1A86E-AD1E-4C81-B8A1-2F00A51B9418}" dt="2021-04-18T19:07:01.997" v="17" actId="700"/>
          <ac:spMkLst>
            <pc:docMk/>
            <pc:sldMk cId="529609495" sldId="326"/>
            <ac:spMk id="2" creationId="{DD1F674F-501D-477B-A9F8-E908F3DD95C4}"/>
          </ac:spMkLst>
        </pc:spChg>
        <pc:spChg chg="del mod ord">
          <ac:chgData name="Erica Stella" userId="d1a1c72b-e84f-47be-8a63-a81626324bd5" providerId="ADAL" clId="{36A1A86E-AD1E-4C81-B8A1-2F00A51B9418}" dt="2021-04-18T19:07:01.997" v="17" actId="700"/>
          <ac:spMkLst>
            <pc:docMk/>
            <pc:sldMk cId="529609495" sldId="326"/>
            <ac:spMk id="3" creationId="{E3B6F926-39B5-40EA-8D50-244B5C0CD9E6}"/>
          </ac:spMkLst>
        </pc:spChg>
        <pc:spChg chg="mod ord">
          <ac:chgData name="Erica Stella" userId="d1a1c72b-e84f-47be-8a63-a81626324bd5" providerId="ADAL" clId="{36A1A86E-AD1E-4C81-B8A1-2F00A51B9418}" dt="2021-04-19T17:08:22.781" v="618" actId="20577"/>
          <ac:spMkLst>
            <pc:docMk/>
            <pc:sldMk cId="529609495" sldId="326"/>
            <ac:spMk id="4" creationId="{53E22331-B1FD-451D-A26E-B5005439BA5B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529609495" sldId="326"/>
            <ac:spMk id="5" creationId="{6B17A9F4-FC31-4181-8A96-D5FC77F46873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529609495" sldId="326"/>
            <ac:spMk id="6" creationId="{731F9D7E-83BA-4BD4-AEBD-E182638A116F}"/>
          </ac:spMkLst>
        </pc:spChg>
        <pc:spChg chg="add mod ord">
          <ac:chgData name="Erica Stella" userId="d1a1c72b-e84f-47be-8a63-a81626324bd5" providerId="ADAL" clId="{36A1A86E-AD1E-4C81-B8A1-2F00A51B9418}" dt="2021-04-19T18:03:42.364" v="875" actId="20577"/>
          <ac:spMkLst>
            <pc:docMk/>
            <pc:sldMk cId="529609495" sldId="326"/>
            <ac:spMk id="7" creationId="{F19F6F49-F822-448B-AF99-EF2520357BDD}"/>
          </ac:spMkLst>
        </pc:spChg>
        <pc:picChg chg="add mod">
          <ac:chgData name="Erica Stella" userId="d1a1c72b-e84f-47be-8a63-a81626324bd5" providerId="ADAL" clId="{36A1A86E-AD1E-4C81-B8A1-2F00A51B9418}" dt="2021-04-19T18:03:29.077" v="869" actId="1582"/>
          <ac:picMkLst>
            <pc:docMk/>
            <pc:sldMk cId="529609495" sldId="326"/>
            <ac:picMk id="9" creationId="{196FF34D-062A-4740-83FE-DA5FA8E2181E}"/>
          </ac:picMkLst>
        </pc:picChg>
      </pc:sldChg>
      <pc:sldChg chg="addSp delSp modSp add mod chgLayout">
        <pc:chgData name="Erica Stella" userId="d1a1c72b-e84f-47be-8a63-a81626324bd5" providerId="ADAL" clId="{36A1A86E-AD1E-4C81-B8A1-2F00A51B9418}" dt="2021-04-19T18:16:15.803" v="1076" actId="478"/>
        <pc:sldMkLst>
          <pc:docMk/>
          <pc:sldMk cId="881813258" sldId="327"/>
        </pc:sldMkLst>
        <pc:spChg chg="mod ord">
          <ac:chgData name="Erica Stella" userId="d1a1c72b-e84f-47be-8a63-a81626324bd5" providerId="ADAL" clId="{36A1A86E-AD1E-4C81-B8A1-2F00A51B9418}" dt="2021-04-19T17:08:25.387" v="620" actId="20577"/>
          <ac:spMkLst>
            <pc:docMk/>
            <pc:sldMk cId="881813258" sldId="327"/>
            <ac:spMk id="4" creationId="{53E22331-B1FD-451D-A26E-B5005439BA5B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1813258" sldId="327"/>
            <ac:spMk id="5" creationId="{6B17A9F4-FC31-4181-8A96-D5FC77F46873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881813258" sldId="327"/>
            <ac:spMk id="6" creationId="{731F9D7E-83BA-4BD4-AEBD-E182638A116F}"/>
          </ac:spMkLst>
        </pc:spChg>
        <pc:spChg chg="mod ord">
          <ac:chgData name="Erica Stella" userId="d1a1c72b-e84f-47be-8a63-a81626324bd5" providerId="ADAL" clId="{36A1A86E-AD1E-4C81-B8A1-2F00A51B9418}" dt="2021-04-19T18:11:41.099" v="1064" actId="108"/>
          <ac:spMkLst>
            <pc:docMk/>
            <pc:sldMk cId="881813258" sldId="327"/>
            <ac:spMk id="7" creationId="{F19F6F49-F822-448B-AF99-EF2520357BDD}"/>
          </ac:spMkLst>
        </pc:spChg>
        <pc:picChg chg="add del mod">
          <ac:chgData name="Erica Stella" userId="d1a1c72b-e84f-47be-8a63-a81626324bd5" providerId="ADAL" clId="{36A1A86E-AD1E-4C81-B8A1-2F00A51B9418}" dt="2021-04-19T18:15:44.348" v="1072" actId="478"/>
          <ac:picMkLst>
            <pc:docMk/>
            <pc:sldMk cId="881813258" sldId="327"/>
            <ac:picMk id="3" creationId="{3FDA11F2-D7AA-4CE7-B97E-364A6C9A4CB3}"/>
          </ac:picMkLst>
        </pc:picChg>
        <pc:picChg chg="add mod">
          <ac:chgData name="Erica Stella" userId="d1a1c72b-e84f-47be-8a63-a81626324bd5" providerId="ADAL" clId="{36A1A86E-AD1E-4C81-B8A1-2F00A51B9418}" dt="2021-04-19T18:16:14.283" v="1075" actId="14826"/>
          <ac:picMkLst>
            <pc:docMk/>
            <pc:sldMk cId="881813258" sldId="327"/>
            <ac:picMk id="8" creationId="{8FAF231A-0073-4CB6-97F6-B31E5089A638}"/>
          </ac:picMkLst>
        </pc:picChg>
        <pc:picChg chg="add del mod">
          <ac:chgData name="Erica Stella" userId="d1a1c72b-e84f-47be-8a63-a81626324bd5" providerId="ADAL" clId="{36A1A86E-AD1E-4C81-B8A1-2F00A51B9418}" dt="2021-04-19T18:15:38.715" v="1068" actId="478"/>
          <ac:picMkLst>
            <pc:docMk/>
            <pc:sldMk cId="881813258" sldId="327"/>
            <ac:picMk id="9" creationId="{2F71C5BA-D122-4DB3-A8A4-BFBB406BE45E}"/>
          </ac:picMkLst>
        </pc:picChg>
        <pc:picChg chg="add del mod">
          <ac:chgData name="Erica Stella" userId="d1a1c72b-e84f-47be-8a63-a81626324bd5" providerId="ADAL" clId="{36A1A86E-AD1E-4C81-B8A1-2F00A51B9418}" dt="2021-04-19T18:16:15.803" v="1076" actId="478"/>
          <ac:picMkLst>
            <pc:docMk/>
            <pc:sldMk cId="881813258" sldId="327"/>
            <ac:picMk id="11" creationId="{338304BA-3021-4199-87D4-67A02944D868}"/>
          </ac:picMkLst>
        </pc:picChg>
      </pc:sldChg>
      <pc:sldChg chg="addSp delSp modSp new mod modClrScheme chgLayout">
        <pc:chgData name="Erica Stella" userId="d1a1c72b-e84f-47be-8a63-a81626324bd5" providerId="ADAL" clId="{36A1A86E-AD1E-4C81-B8A1-2F00A51B9418}" dt="2021-04-19T18:47:00.621" v="1847" actId="20577"/>
        <pc:sldMkLst>
          <pc:docMk/>
          <pc:sldMk cId="2269601110" sldId="328"/>
        </pc:sldMkLst>
        <pc:spChg chg="del mod ord">
          <ac:chgData name="Erica Stella" userId="d1a1c72b-e84f-47be-8a63-a81626324bd5" providerId="ADAL" clId="{36A1A86E-AD1E-4C81-B8A1-2F00A51B9418}" dt="2021-04-18T19:09:52.881" v="158" actId="700"/>
          <ac:spMkLst>
            <pc:docMk/>
            <pc:sldMk cId="2269601110" sldId="328"/>
            <ac:spMk id="2" creationId="{AC6D8BC6-8864-47B5-B41F-44F928AB7A7E}"/>
          </ac:spMkLst>
        </pc:spChg>
        <pc:spChg chg="del mod ord">
          <ac:chgData name="Erica Stella" userId="d1a1c72b-e84f-47be-8a63-a81626324bd5" providerId="ADAL" clId="{36A1A86E-AD1E-4C81-B8A1-2F00A51B9418}" dt="2021-04-18T19:09:52.881" v="158" actId="700"/>
          <ac:spMkLst>
            <pc:docMk/>
            <pc:sldMk cId="2269601110" sldId="328"/>
            <ac:spMk id="3" creationId="{F591B04A-5042-4C06-BA94-072994ED4162}"/>
          </ac:spMkLst>
        </pc:spChg>
        <pc:spChg chg="mod ord">
          <ac:chgData name="Erica Stella" userId="d1a1c72b-e84f-47be-8a63-a81626324bd5" providerId="ADAL" clId="{36A1A86E-AD1E-4C81-B8A1-2F00A51B9418}" dt="2021-04-19T17:08:19.436" v="616" actId="20577"/>
          <ac:spMkLst>
            <pc:docMk/>
            <pc:sldMk cId="2269601110" sldId="328"/>
            <ac:spMk id="4" creationId="{4B8199FC-5831-475F-BE90-D9C32BDCECF6}"/>
          </ac:spMkLst>
        </pc:spChg>
        <pc:spChg chg="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269601110" sldId="328"/>
            <ac:spMk id="5" creationId="{CB9C8E6D-BD35-4C05-B40B-6114119C83A4}"/>
          </ac:spMkLst>
        </pc:spChg>
        <pc:spChg chg="add mod ord">
          <ac:chgData name="Erica Stella" userId="d1a1c72b-e84f-47be-8a63-a81626324bd5" providerId="ADAL" clId="{36A1A86E-AD1E-4C81-B8A1-2F00A51B9418}" dt="2021-04-19T17:08:08.882" v="614" actId="700"/>
          <ac:spMkLst>
            <pc:docMk/>
            <pc:sldMk cId="2269601110" sldId="328"/>
            <ac:spMk id="6" creationId="{1F564495-60A1-42E0-A29F-26237091060A}"/>
          </ac:spMkLst>
        </pc:spChg>
        <pc:spChg chg="add mod ord">
          <ac:chgData name="Erica Stella" userId="d1a1c72b-e84f-47be-8a63-a81626324bd5" providerId="ADAL" clId="{36A1A86E-AD1E-4C81-B8A1-2F00A51B9418}" dt="2021-04-19T18:47:00.621" v="1847" actId="20577"/>
          <ac:spMkLst>
            <pc:docMk/>
            <pc:sldMk cId="2269601110" sldId="328"/>
            <ac:spMk id="7" creationId="{A2D823E9-CE79-441A-B5B0-470C1910B3ED}"/>
          </ac:spMkLst>
        </pc:spChg>
      </pc:sldChg>
      <pc:sldChg chg="addSp delSp modSp new mod modClrScheme chgLayout">
        <pc:chgData name="Erica Stella" userId="d1a1c72b-e84f-47be-8a63-a81626324bd5" providerId="ADAL" clId="{36A1A86E-AD1E-4C81-B8A1-2F00A51B9418}" dt="2021-04-19T18:41:57.612" v="1576" actId="20577"/>
        <pc:sldMkLst>
          <pc:docMk/>
          <pc:sldMk cId="971649516" sldId="329"/>
        </pc:sldMkLst>
        <pc:spChg chg="del mod ord">
          <ac:chgData name="Erica Stella" userId="d1a1c72b-e84f-47be-8a63-a81626324bd5" providerId="ADAL" clId="{36A1A86E-AD1E-4C81-B8A1-2F00A51B9418}" dt="2021-04-19T18:04:04.431" v="877" actId="700"/>
          <ac:spMkLst>
            <pc:docMk/>
            <pc:sldMk cId="971649516" sldId="329"/>
            <ac:spMk id="2" creationId="{C051EA3F-FB61-45FA-96D2-4C3A02061324}"/>
          </ac:spMkLst>
        </pc:spChg>
        <pc:spChg chg="mod ord">
          <ac:chgData name="Erica Stella" userId="d1a1c72b-e84f-47be-8a63-a81626324bd5" providerId="ADAL" clId="{36A1A86E-AD1E-4C81-B8A1-2F00A51B9418}" dt="2021-04-19T18:04:04.431" v="877" actId="700"/>
          <ac:spMkLst>
            <pc:docMk/>
            <pc:sldMk cId="971649516" sldId="329"/>
            <ac:spMk id="3" creationId="{E34824B6-1487-44C1-9E39-C5C0E41FC4B1}"/>
          </ac:spMkLst>
        </pc:spChg>
        <pc:spChg chg="mod ord">
          <ac:chgData name="Erica Stella" userId="d1a1c72b-e84f-47be-8a63-a81626324bd5" providerId="ADAL" clId="{36A1A86E-AD1E-4C81-B8A1-2F00A51B9418}" dt="2021-04-19T18:04:04.431" v="877" actId="700"/>
          <ac:spMkLst>
            <pc:docMk/>
            <pc:sldMk cId="971649516" sldId="329"/>
            <ac:spMk id="4" creationId="{4A4FA90E-75D3-44B9-84F9-947E96AC6A70}"/>
          </ac:spMkLst>
        </pc:spChg>
        <pc:spChg chg="add mod ord">
          <ac:chgData name="Erica Stella" userId="d1a1c72b-e84f-47be-8a63-a81626324bd5" providerId="ADAL" clId="{36A1A86E-AD1E-4C81-B8A1-2F00A51B9418}" dt="2021-04-19T18:04:13.371" v="906" actId="20577"/>
          <ac:spMkLst>
            <pc:docMk/>
            <pc:sldMk cId="971649516" sldId="329"/>
            <ac:spMk id="5" creationId="{79FC4FC1-FF15-4E83-ADC4-C362DB8B24E2}"/>
          </ac:spMkLst>
        </pc:spChg>
        <pc:spChg chg="add del mod ord">
          <ac:chgData name="Erica Stella" userId="d1a1c72b-e84f-47be-8a63-a81626324bd5" providerId="ADAL" clId="{36A1A86E-AD1E-4C81-B8A1-2F00A51B9418}" dt="2021-04-19T18:05:44.603" v="912" actId="478"/>
          <ac:spMkLst>
            <pc:docMk/>
            <pc:sldMk cId="971649516" sldId="329"/>
            <ac:spMk id="6" creationId="{3FC6DCA2-E96D-4D07-B636-F3694027D174}"/>
          </ac:spMkLst>
        </pc:spChg>
        <pc:spChg chg="add del mod">
          <ac:chgData name="Erica Stella" userId="d1a1c72b-e84f-47be-8a63-a81626324bd5" providerId="ADAL" clId="{36A1A86E-AD1E-4C81-B8A1-2F00A51B9418}" dt="2021-04-19T18:05:35.995" v="911" actId="478"/>
          <ac:spMkLst>
            <pc:docMk/>
            <pc:sldMk cId="971649516" sldId="329"/>
            <ac:spMk id="7" creationId="{B6FE72BC-6D0A-496C-83EF-E0792B180FBA}"/>
          </ac:spMkLst>
        </pc:spChg>
        <pc:spChg chg="add del mod">
          <ac:chgData name="Erica Stella" userId="d1a1c72b-e84f-47be-8a63-a81626324bd5" providerId="ADAL" clId="{36A1A86E-AD1E-4C81-B8A1-2F00A51B9418}" dt="2021-04-19T18:05:35.995" v="911" actId="478"/>
          <ac:spMkLst>
            <pc:docMk/>
            <pc:sldMk cId="971649516" sldId="329"/>
            <ac:spMk id="8" creationId="{BD5F96AA-5DDD-4C7E-A978-E236FE91F868}"/>
          </ac:spMkLst>
        </pc:spChg>
        <pc:spChg chg="add del mod">
          <ac:chgData name="Erica Stella" userId="d1a1c72b-e84f-47be-8a63-a81626324bd5" providerId="ADAL" clId="{36A1A86E-AD1E-4C81-B8A1-2F00A51B9418}" dt="2021-04-19T18:05:48.652" v="914" actId="478"/>
          <ac:spMkLst>
            <pc:docMk/>
            <pc:sldMk cId="971649516" sldId="329"/>
            <ac:spMk id="9" creationId="{552BA04F-E203-4359-A16F-FDE33021913E}"/>
          </ac:spMkLst>
        </pc:spChg>
        <pc:spChg chg="add mod">
          <ac:chgData name="Erica Stella" userId="d1a1c72b-e84f-47be-8a63-a81626324bd5" providerId="ADAL" clId="{36A1A86E-AD1E-4C81-B8A1-2F00A51B9418}" dt="2021-04-19T18:41:57.612" v="1576" actId="20577"/>
          <ac:spMkLst>
            <pc:docMk/>
            <pc:sldMk cId="971649516" sldId="329"/>
            <ac:spMk id="10" creationId="{D6D938A3-248C-4938-83AA-B386A8D17713}"/>
          </ac:spMkLst>
        </pc:spChg>
        <pc:spChg chg="add mod">
          <ac:chgData name="Erica Stella" userId="d1a1c72b-e84f-47be-8a63-a81626324bd5" providerId="ADAL" clId="{36A1A86E-AD1E-4C81-B8A1-2F00A51B9418}" dt="2021-04-19T18:05:44.961" v="913"/>
          <ac:spMkLst>
            <pc:docMk/>
            <pc:sldMk cId="971649516" sldId="329"/>
            <ac:spMk id="11" creationId="{A0617F45-B0F0-44D4-9CBA-E8F3995F7E1D}"/>
          </ac:spMkLst>
        </pc:spChg>
        <pc:spChg chg="add mod">
          <ac:chgData name="Erica Stella" userId="d1a1c72b-e84f-47be-8a63-a81626324bd5" providerId="ADAL" clId="{36A1A86E-AD1E-4C81-B8A1-2F00A51B9418}" dt="2021-04-19T18:05:44.961" v="913"/>
          <ac:spMkLst>
            <pc:docMk/>
            <pc:sldMk cId="971649516" sldId="329"/>
            <ac:spMk id="12" creationId="{5A260768-80C1-4D77-8E58-85E23A2E0405}"/>
          </ac:spMkLst>
        </pc:spChg>
        <pc:spChg chg="add mod">
          <ac:chgData name="Erica Stella" userId="d1a1c72b-e84f-47be-8a63-a81626324bd5" providerId="ADAL" clId="{36A1A86E-AD1E-4C81-B8A1-2F00A51B9418}" dt="2021-04-19T18:07:04.372" v="982" actId="207"/>
          <ac:spMkLst>
            <pc:docMk/>
            <pc:sldMk cId="971649516" sldId="329"/>
            <ac:spMk id="13" creationId="{756ED593-66D6-47D1-B8A9-1927FD42F228}"/>
          </ac:spMkLst>
        </pc:spChg>
      </pc:sldChg>
      <pc:sldChg chg="modSp add mod">
        <pc:chgData name="Erica Stella" userId="d1a1c72b-e84f-47be-8a63-a81626324bd5" providerId="ADAL" clId="{36A1A86E-AD1E-4C81-B8A1-2F00A51B9418}" dt="2021-04-19T18:45:15.300" v="1777" actId="207"/>
        <pc:sldMkLst>
          <pc:docMk/>
          <pc:sldMk cId="3485308893" sldId="330"/>
        </pc:sldMkLst>
        <pc:spChg chg="mod">
          <ac:chgData name="Erica Stella" userId="d1a1c72b-e84f-47be-8a63-a81626324bd5" providerId="ADAL" clId="{36A1A86E-AD1E-4C81-B8A1-2F00A51B9418}" dt="2021-04-19T18:16:33.328" v="1078" actId="20577"/>
          <ac:spMkLst>
            <pc:docMk/>
            <pc:sldMk cId="3485308893" sldId="330"/>
            <ac:spMk id="5" creationId="{79FC4FC1-FF15-4E83-ADC4-C362DB8B24E2}"/>
          </ac:spMkLst>
        </pc:spChg>
        <pc:spChg chg="mod">
          <ac:chgData name="Erica Stella" userId="d1a1c72b-e84f-47be-8a63-a81626324bd5" providerId="ADAL" clId="{36A1A86E-AD1E-4C81-B8A1-2F00A51B9418}" dt="2021-04-19T18:42:01.563" v="1578" actId="20577"/>
          <ac:spMkLst>
            <pc:docMk/>
            <pc:sldMk cId="3485308893" sldId="330"/>
            <ac:spMk id="10" creationId="{D6D938A3-248C-4938-83AA-B386A8D17713}"/>
          </ac:spMkLst>
        </pc:spChg>
        <pc:spChg chg="mod">
          <ac:chgData name="Erica Stella" userId="d1a1c72b-e84f-47be-8a63-a81626324bd5" providerId="ADAL" clId="{36A1A86E-AD1E-4C81-B8A1-2F00A51B9418}" dt="2021-04-19T18:45:15.300" v="1777" actId="207"/>
          <ac:spMkLst>
            <pc:docMk/>
            <pc:sldMk cId="3485308893" sldId="330"/>
            <ac:spMk id="13" creationId="{756ED593-66D6-47D1-B8A9-1927FD42F228}"/>
          </ac:spMkLst>
        </pc:spChg>
      </pc:sldChg>
      <pc:sldChg chg="addSp delSp modSp new mod modClrScheme chgLayout">
        <pc:chgData name="Erica Stella" userId="d1a1c72b-e84f-47be-8a63-a81626324bd5" providerId="ADAL" clId="{36A1A86E-AD1E-4C81-B8A1-2F00A51B9418}" dt="2021-04-19T18:40:39.291" v="1455" actId="1076"/>
        <pc:sldMkLst>
          <pc:docMk/>
          <pc:sldMk cId="2160803751" sldId="331"/>
        </pc:sldMkLst>
        <pc:spChg chg="del mod ord">
          <ac:chgData name="Erica Stella" userId="d1a1c72b-e84f-47be-8a63-a81626324bd5" providerId="ADAL" clId="{36A1A86E-AD1E-4C81-B8A1-2F00A51B9418}" dt="2021-04-19T18:17:41.533" v="1120" actId="700"/>
          <ac:spMkLst>
            <pc:docMk/>
            <pc:sldMk cId="2160803751" sldId="331"/>
            <ac:spMk id="2" creationId="{CDF8B196-A022-444F-95CA-3CC4A934BF00}"/>
          </ac:spMkLst>
        </pc:spChg>
        <pc:spChg chg="mod ord">
          <ac:chgData name="Erica Stella" userId="d1a1c72b-e84f-47be-8a63-a81626324bd5" providerId="ADAL" clId="{36A1A86E-AD1E-4C81-B8A1-2F00A51B9418}" dt="2021-04-19T18:17:41.533" v="1120" actId="700"/>
          <ac:spMkLst>
            <pc:docMk/>
            <pc:sldMk cId="2160803751" sldId="331"/>
            <ac:spMk id="3" creationId="{B4CFCA37-9A08-46EB-94BA-6349F6CFEE4B}"/>
          </ac:spMkLst>
        </pc:spChg>
        <pc:spChg chg="mod ord">
          <ac:chgData name="Erica Stella" userId="d1a1c72b-e84f-47be-8a63-a81626324bd5" providerId="ADAL" clId="{36A1A86E-AD1E-4C81-B8A1-2F00A51B9418}" dt="2021-04-19T18:17:41.533" v="1120" actId="700"/>
          <ac:spMkLst>
            <pc:docMk/>
            <pc:sldMk cId="2160803751" sldId="331"/>
            <ac:spMk id="4" creationId="{9F42DFD2-EC8A-43CA-A450-9B35070FED61}"/>
          </ac:spMkLst>
        </pc:spChg>
        <pc:spChg chg="add mod ord">
          <ac:chgData name="Erica Stella" userId="d1a1c72b-e84f-47be-8a63-a81626324bd5" providerId="ADAL" clId="{36A1A86E-AD1E-4C81-B8A1-2F00A51B9418}" dt="2021-04-19T18:17:43.835" v="1124" actId="20577"/>
          <ac:spMkLst>
            <pc:docMk/>
            <pc:sldMk cId="2160803751" sldId="331"/>
            <ac:spMk id="5" creationId="{E769EAD7-EEA5-40EE-AFA2-0F02ECE2871F}"/>
          </ac:spMkLst>
        </pc:spChg>
        <pc:spChg chg="add mod ord">
          <ac:chgData name="Erica Stella" userId="d1a1c72b-e84f-47be-8a63-a81626324bd5" providerId="ADAL" clId="{36A1A86E-AD1E-4C81-B8A1-2F00A51B9418}" dt="2021-04-19T18:39:57.836" v="1445" actId="20577"/>
          <ac:spMkLst>
            <pc:docMk/>
            <pc:sldMk cId="2160803751" sldId="331"/>
            <ac:spMk id="6" creationId="{F6879FE1-F2CB-471F-B898-F1D42DE3C8E5}"/>
          </ac:spMkLst>
        </pc:spChg>
        <pc:picChg chg="add del mod">
          <ac:chgData name="Erica Stella" userId="d1a1c72b-e84f-47be-8a63-a81626324bd5" providerId="ADAL" clId="{36A1A86E-AD1E-4C81-B8A1-2F00A51B9418}" dt="2021-04-19T18:40:21.163" v="1451" actId="478"/>
          <ac:picMkLst>
            <pc:docMk/>
            <pc:sldMk cId="2160803751" sldId="331"/>
            <ac:picMk id="8" creationId="{D5456561-AA92-4C9B-B9BB-A47BED1A90F3}"/>
          </ac:picMkLst>
        </pc:picChg>
        <pc:picChg chg="add mod">
          <ac:chgData name="Erica Stella" userId="d1a1c72b-e84f-47be-8a63-a81626324bd5" providerId="ADAL" clId="{36A1A86E-AD1E-4C81-B8A1-2F00A51B9418}" dt="2021-04-19T18:40:39.291" v="1455" actId="1076"/>
          <ac:picMkLst>
            <pc:docMk/>
            <pc:sldMk cId="2160803751" sldId="331"/>
            <ac:picMk id="9" creationId="{C4CD8F70-EB37-4C2A-AD46-26B179BAF6F7}"/>
          </ac:picMkLst>
        </pc:picChg>
      </pc:sldChg>
      <pc:sldChg chg="modSp add mod">
        <pc:chgData name="Erica Stella" userId="d1a1c72b-e84f-47be-8a63-a81626324bd5" providerId="ADAL" clId="{36A1A86E-AD1E-4C81-B8A1-2F00A51B9418}" dt="2021-04-20T16:33:53.642" v="1863" actId="20577"/>
        <pc:sldMkLst>
          <pc:docMk/>
          <pc:sldMk cId="4043888756" sldId="332"/>
        </pc:sldMkLst>
        <pc:spChg chg="mod">
          <ac:chgData name="Erica Stella" userId="d1a1c72b-e84f-47be-8a63-a81626324bd5" providerId="ADAL" clId="{36A1A86E-AD1E-4C81-B8A1-2F00A51B9418}" dt="2021-04-20T16:33:53.642" v="1863" actId="20577"/>
          <ac:spMkLst>
            <pc:docMk/>
            <pc:sldMk cId="4043888756" sldId="332"/>
            <ac:spMk id="5" creationId="{79FC4FC1-FF15-4E83-ADC4-C362DB8B24E2}"/>
          </ac:spMkLst>
        </pc:spChg>
        <pc:spChg chg="mod">
          <ac:chgData name="Erica Stella" userId="d1a1c72b-e84f-47be-8a63-a81626324bd5" providerId="ADAL" clId="{36A1A86E-AD1E-4C81-B8A1-2F00A51B9418}" dt="2021-04-19T18:44:11.195" v="1761" actId="207"/>
          <ac:spMkLst>
            <pc:docMk/>
            <pc:sldMk cId="4043888756" sldId="332"/>
            <ac:spMk id="10" creationId="{D6D938A3-248C-4938-83AA-B386A8D17713}"/>
          </ac:spMkLst>
        </pc:spChg>
        <pc:spChg chg="mod">
          <ac:chgData name="Erica Stella" userId="d1a1c72b-e84f-47be-8a63-a81626324bd5" providerId="ADAL" clId="{36A1A86E-AD1E-4C81-B8A1-2F00A51B9418}" dt="2021-04-19T18:45:54.204" v="1806" actId="20577"/>
          <ac:spMkLst>
            <pc:docMk/>
            <pc:sldMk cId="4043888756" sldId="332"/>
            <ac:spMk id="13" creationId="{756ED593-66D6-47D1-B8A9-1927FD42F228}"/>
          </ac:spMkLst>
        </pc:spChg>
      </pc:sldChg>
      <pc:sldChg chg="modSp add mod">
        <pc:chgData name="Erica Stella" userId="d1a1c72b-e84f-47be-8a63-a81626324bd5" providerId="ADAL" clId="{36A1A86E-AD1E-4C81-B8A1-2F00A51B9418}" dt="2021-04-19T19:05:30.572" v="1853" actId="20577"/>
        <pc:sldMkLst>
          <pc:docMk/>
          <pc:sldMk cId="1479904113" sldId="333"/>
        </pc:sldMkLst>
        <pc:spChg chg="mod">
          <ac:chgData name="Erica Stella" userId="d1a1c72b-e84f-47be-8a63-a81626324bd5" providerId="ADAL" clId="{36A1A86E-AD1E-4C81-B8A1-2F00A51B9418}" dt="2021-04-19T18:47:11.538" v="1849" actId="20577"/>
          <ac:spMkLst>
            <pc:docMk/>
            <pc:sldMk cId="1479904113" sldId="333"/>
            <ac:spMk id="5" creationId="{E769EAD7-EEA5-40EE-AFA2-0F02ECE2871F}"/>
          </ac:spMkLst>
        </pc:spChg>
        <pc:spChg chg="mod">
          <ac:chgData name="Erica Stella" userId="d1a1c72b-e84f-47be-8a63-a81626324bd5" providerId="ADAL" clId="{36A1A86E-AD1E-4C81-B8A1-2F00A51B9418}" dt="2021-04-19T19:05:30.572" v="1853" actId="20577"/>
          <ac:spMkLst>
            <pc:docMk/>
            <pc:sldMk cId="1479904113" sldId="333"/>
            <ac:spMk id="6" creationId="{F6879FE1-F2CB-471F-B898-F1D42DE3C8E5}"/>
          </ac:spMkLst>
        </pc:spChg>
      </pc:sldChg>
      <pc:sldMasterChg chg="modSp mod modSldLayout">
        <pc:chgData name="Erica Stella" userId="d1a1c72b-e84f-47be-8a63-a81626324bd5" providerId="ADAL" clId="{36A1A86E-AD1E-4C81-B8A1-2F00A51B9418}" dt="2021-04-19T17:07:42.687" v="613"/>
        <pc:sldMasterMkLst>
          <pc:docMk/>
          <pc:sldMasterMk cId="431892868" sldId="2147483648"/>
        </pc:sldMasterMkLst>
        <pc:spChg chg="mod">
          <ac:chgData name="Erica Stella" userId="d1a1c72b-e84f-47be-8a63-a81626324bd5" providerId="ADAL" clId="{36A1A86E-AD1E-4C81-B8A1-2F00A51B9418}" dt="2021-04-19T17:07:42.687" v="613"/>
          <ac:spMkLst>
            <pc:docMk/>
            <pc:sldMasterMk cId="431892868" sldId="2147483648"/>
            <ac:spMk id="8" creationId="{00000000-0000-0000-0000-000000000000}"/>
          </ac:spMkLst>
        </pc:spChg>
        <pc:sldLayoutChg chg="modSp mod">
          <pc:chgData name="Erica Stella" userId="d1a1c72b-e84f-47be-8a63-a81626324bd5" providerId="ADAL" clId="{36A1A86E-AD1E-4C81-B8A1-2F00A51B9418}" dt="2021-04-19T17:07:20.765" v="608" actId="20577"/>
          <pc:sldLayoutMkLst>
            <pc:docMk/>
            <pc:sldMasterMk cId="431892868" sldId="2147483648"/>
            <pc:sldLayoutMk cId="2780546941" sldId="2147483650"/>
          </pc:sldLayoutMkLst>
          <pc:spChg chg="mod">
            <ac:chgData name="Erica Stella" userId="d1a1c72b-e84f-47be-8a63-a81626324bd5" providerId="ADAL" clId="{36A1A86E-AD1E-4C81-B8A1-2F00A51B9418}" dt="2021-04-19T17:07:20.765" v="608" actId="20577"/>
            <ac:spMkLst>
              <pc:docMk/>
              <pc:sldMasterMk cId="431892868" sldId="2147483648"/>
              <pc:sldLayoutMk cId="2780546941" sldId="2147483650"/>
              <ac:spMk id="6" creationId="{9EECFE49-C4E4-4C47-8230-F8621C4BFDAB}"/>
            </ac:spMkLst>
          </pc:spChg>
        </pc:sldLayoutChg>
        <pc:sldLayoutChg chg="modSp mod">
          <pc:chgData name="Erica Stella" userId="d1a1c72b-e84f-47be-8a63-a81626324bd5" providerId="ADAL" clId="{36A1A86E-AD1E-4C81-B8A1-2F00A51B9418}" dt="2021-04-19T17:07:34.383" v="612"/>
          <pc:sldLayoutMkLst>
            <pc:docMk/>
            <pc:sldMasterMk cId="431892868" sldId="2147483648"/>
            <pc:sldLayoutMk cId="4157552052" sldId="2147483652"/>
          </pc:sldLayoutMkLst>
          <pc:spChg chg="mod">
            <ac:chgData name="Erica Stella" userId="d1a1c72b-e84f-47be-8a63-a81626324bd5" providerId="ADAL" clId="{36A1A86E-AD1E-4C81-B8A1-2F00A51B9418}" dt="2021-04-19T17:07:34.383" v="612"/>
            <ac:spMkLst>
              <pc:docMk/>
              <pc:sldMasterMk cId="431892868" sldId="2147483648"/>
              <pc:sldLayoutMk cId="4157552052" sldId="2147483652"/>
              <ac:spMk id="7" creationId="{26B601C0-D9C5-49AC-BA16-0F8CBD39B220}"/>
            </ac:spMkLst>
          </pc:spChg>
        </pc:sldLayoutChg>
        <pc:sldLayoutChg chg="modSp mod">
          <pc:chgData name="Erica Stella" userId="d1a1c72b-e84f-47be-8a63-a81626324bd5" providerId="ADAL" clId="{36A1A86E-AD1E-4C81-B8A1-2F00A51B9418}" dt="2021-04-19T17:07:29.903" v="610"/>
          <pc:sldLayoutMkLst>
            <pc:docMk/>
            <pc:sldMasterMk cId="431892868" sldId="2147483648"/>
            <pc:sldLayoutMk cId="4068776362" sldId="2147483654"/>
          </pc:sldLayoutMkLst>
          <pc:spChg chg="mod">
            <ac:chgData name="Erica Stella" userId="d1a1c72b-e84f-47be-8a63-a81626324bd5" providerId="ADAL" clId="{36A1A86E-AD1E-4C81-B8A1-2F00A51B9418}" dt="2021-04-19T17:07:29.903" v="610"/>
            <ac:spMkLst>
              <pc:docMk/>
              <pc:sldMasterMk cId="431892868" sldId="2147483648"/>
              <pc:sldLayoutMk cId="4068776362" sldId="2147483654"/>
              <ac:spMk id="5" creationId="{D7AEF026-6644-4A59-9427-A9370DDF3CFA}"/>
            </ac:spMkLst>
          </pc:spChg>
        </pc:sldLayoutChg>
        <pc:sldLayoutChg chg="modSp mod">
          <pc:chgData name="Erica Stella" userId="d1a1c72b-e84f-47be-8a63-a81626324bd5" providerId="ADAL" clId="{36A1A86E-AD1E-4C81-B8A1-2F00A51B9418}" dt="2021-04-19T17:07:32.159" v="611"/>
          <pc:sldLayoutMkLst>
            <pc:docMk/>
            <pc:sldMasterMk cId="431892868" sldId="2147483648"/>
            <pc:sldLayoutMk cId="1795938190" sldId="2147483655"/>
          </pc:sldLayoutMkLst>
          <pc:spChg chg="mod">
            <ac:chgData name="Erica Stella" userId="d1a1c72b-e84f-47be-8a63-a81626324bd5" providerId="ADAL" clId="{36A1A86E-AD1E-4C81-B8A1-2F00A51B9418}" dt="2021-04-19T17:07:32.159" v="611"/>
            <ac:spMkLst>
              <pc:docMk/>
              <pc:sldMasterMk cId="431892868" sldId="2147483648"/>
              <pc:sldLayoutMk cId="1795938190" sldId="2147483655"/>
              <ac:spMk id="4" creationId="{B6D88424-155F-4163-8882-766E39252E73}"/>
            </ac:spMkLst>
          </pc:spChg>
        </pc:sldLayoutChg>
        <pc:sldLayoutChg chg="modSp mod">
          <pc:chgData name="Erica Stella" userId="d1a1c72b-e84f-47be-8a63-a81626324bd5" providerId="ADAL" clId="{36A1A86E-AD1E-4C81-B8A1-2F00A51B9418}" dt="2021-04-19T17:07:26.529" v="609"/>
          <pc:sldLayoutMkLst>
            <pc:docMk/>
            <pc:sldMasterMk cId="431892868" sldId="2147483648"/>
            <pc:sldLayoutMk cId="4006477409" sldId="2147483672"/>
          </pc:sldLayoutMkLst>
          <pc:spChg chg="mod">
            <ac:chgData name="Erica Stella" userId="d1a1c72b-e84f-47be-8a63-a81626324bd5" providerId="ADAL" clId="{36A1A86E-AD1E-4C81-B8A1-2F00A51B9418}" dt="2021-04-19T17:07:26.529" v="609"/>
            <ac:spMkLst>
              <pc:docMk/>
              <pc:sldMasterMk cId="431892868" sldId="2147483648"/>
              <pc:sldLayoutMk cId="4006477409" sldId="2147483672"/>
              <ac:spMk id="5" creationId="{22CA6D54-9906-4DF9-B3DB-0E9FDA8030BF}"/>
            </ac:spMkLst>
          </pc:sp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C0509A-3C4A-48A5-9E42-A7A02B8E244A}" type="datetimeFigureOut">
              <a:rPr lang="it-IT" smtClean="0"/>
              <a:t>21/04/2021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C7BA59-9CB1-41AD-90B3-5101EFA440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82267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D97EB-B2AA-4D89-94EB-97038C49AF9C}" type="datetimeFigureOut">
              <a:rPr lang="it-IT" smtClean="0"/>
              <a:t>21/04/2021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0275E2-A3DD-41C2-A0E5-EB90F4A58D6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0411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75E2-A3DD-41C2-A0E5-EB90F4A58D6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0353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75E2-A3DD-41C2-A0E5-EB90F4A58D6D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8838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75E2-A3DD-41C2-A0E5-EB90F4A58D6D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32848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75E2-A3DD-41C2-A0E5-EB90F4A58D6D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366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0275E2-A3DD-41C2-A0E5-EB90F4A58D6D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5405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6587" y="6525344"/>
            <a:ext cx="636555" cy="281589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EECFE49-C4E4-4C47-8230-F8621C4BFD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544055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2780546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5360" y="116633"/>
            <a:ext cx="11521280" cy="5976664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6587" y="6441808"/>
            <a:ext cx="636555" cy="365125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CA6D54-9906-4DF9-B3DB-0E9FDA8030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544055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4006477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it-IT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6587" y="6441808"/>
            <a:ext cx="636555" cy="365125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AEF026-6644-4A59-9427-A9370DDF3C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544055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406877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6587" y="6441808"/>
            <a:ext cx="636555" cy="365125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6D88424-155F-4163-8882-766E39252E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544055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1795938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76587" y="6441808"/>
            <a:ext cx="636555" cy="365125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6B601C0-D9C5-49AC-BA16-0F8CBD39B2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96000" y="6544055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4157552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609600" y="274637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613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3645024"/>
            <a:ext cx="10363200" cy="1296144"/>
          </a:xfrm>
          <a:prstGeom prst="rect">
            <a:avLst/>
          </a:prstGeom>
        </p:spPr>
        <p:txBody>
          <a:bodyPr/>
          <a:lstStyle>
            <a:lvl1pPr>
              <a:defRPr sz="3200" b="1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1424" y="5301208"/>
            <a:ext cx="10369152" cy="136815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29681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CF6052F-E5F1-4594-A5EA-BA87230E349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01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CF6052F-E5F1-4594-A5EA-BA87230E349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337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5360" y="188640"/>
            <a:ext cx="11521280" cy="6480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5360" y="980730"/>
            <a:ext cx="11521280" cy="51125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  <p:sp>
        <p:nvSpPr>
          <p:cNvPr id="7" name="Rectangle 6"/>
          <p:cNvSpPr/>
          <p:nvPr/>
        </p:nvSpPr>
        <p:spPr>
          <a:xfrm>
            <a:off x="0" y="6502288"/>
            <a:ext cx="12192000" cy="36512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0" y="6544056"/>
            <a:ext cx="4608512" cy="281589"/>
          </a:xfrm>
          <a:prstGeom prst="rect">
            <a:avLst/>
          </a:prstGeom>
        </p:spPr>
        <p:txBody>
          <a:bodyPr anchor="ctr"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Erica Stella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84065" y="6532528"/>
            <a:ext cx="636555" cy="304645"/>
          </a:xfrm>
          <a:prstGeom prst="rect">
            <a:avLst/>
          </a:prstGeom>
        </p:spPr>
        <p:txBody>
          <a:bodyPr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518A5C-EB08-4610-9704-9DE0A185F6F3}" type="slidenum">
              <a:rPr lang="it-IT" smtClean="0"/>
              <a:pPr/>
              <a:t>‹N›</a:t>
            </a:fld>
            <a:endParaRPr lang="it-IT" dirty="0"/>
          </a:p>
        </p:txBody>
      </p:sp>
      <p:pic>
        <p:nvPicPr>
          <p:cNvPr id="10" name="Picture 2" descr="C:\Users\Andrea\Desktop\IROS\ScrittaPolimiBianca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605" y="6629648"/>
            <a:ext cx="1808979" cy="110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C:\Users\Andrea\Desktop\IROS\logoPoliBianco.png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84" y="6544055"/>
            <a:ext cx="288763" cy="281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1892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72" r:id="rId2"/>
    <p:sldLayoutId id="2147483654" r:id="rId3"/>
    <p:sldLayoutId id="2147483655" r:id="rId4"/>
    <p:sldLayoutId id="2147483652" r:id="rId5"/>
    <p:sldLayoutId id="2147483673" r:id="rId6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600" b="1" kern="1200">
          <a:solidFill>
            <a:schemeClr val="tx1"/>
          </a:solidFill>
          <a:latin typeface="+mj-lt"/>
          <a:ea typeface="+mj-ea"/>
          <a:cs typeface="Segoe UI Light" panose="020B0502040204020203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Segoe UI Light" panose="020B0502040204020203" pitchFamily="34" charset="0"/>
          <a:ea typeface="+mn-ea"/>
          <a:cs typeface="Segoe UI Light" panose="020B0502040204020203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12192000" cy="270892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pic>
        <p:nvPicPr>
          <p:cNvPr id="10" name="Picture 3" descr="C:\Users\Andrea\Desktop\IROS\logoPoliBianco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0950" y="245380"/>
            <a:ext cx="3450099" cy="2218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3344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hyperlink" Target="https://www.khronos.org/registry/OpenGL-Refpages/es3.0/html/normalize.xhtml" TargetMode="External"/><Relationship Id="rId4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hronos.org/registry/OpenGL-Refpages/es3.0/html/dot.xhtm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www.khronos.org/registry/OpenGL-Refpages/es3.0/html/clamp.xhtml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hyperlink" Target="https://www.khronos.org/registry/OpenGL-Refpages/es3.0/html/sin.xhtml" TargetMode="External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5520" y="3645024"/>
            <a:ext cx="8640960" cy="1296144"/>
          </a:xfrm>
        </p:spPr>
        <p:txBody>
          <a:bodyPr/>
          <a:lstStyle/>
          <a:p>
            <a:r>
              <a:rPr lang="en-GB" sz="5400" dirty="0"/>
              <a:t>Exercises</a:t>
            </a:r>
            <a:r>
              <a:rPr lang="it-IT" sz="5400" dirty="0"/>
              <a:t> 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1424" y="5517232"/>
            <a:ext cx="10369152" cy="1152128"/>
          </a:xfrm>
        </p:spPr>
        <p:txBody>
          <a:bodyPr/>
          <a:lstStyle/>
          <a:p>
            <a:r>
              <a:rPr lang="it-IT" sz="3200" dirty="0"/>
              <a:t>Computer Graphics 2021</a:t>
            </a:r>
          </a:p>
          <a:p>
            <a:r>
              <a:rPr lang="it-IT" dirty="0"/>
              <a:t>Erica Stella (erica.stella@polimi.it)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2391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4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10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2031325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66D9E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4524315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//This value already changes as time passes</a:t>
            </a:r>
          </a:p>
          <a:p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float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radians_over_time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//We need to move the value of the sine from [-1;1] to [0;1] as this is the range for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(less than 0 is black, more than 1 is white)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sin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radians_over_time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79098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769EAD7-EEA5-40EE-AFA2-0F02ECE2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5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6879FE1-F2CB-471F-B898-F1D42DE3C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Use the </a:t>
            </a:r>
            <a:r>
              <a:rPr lang="it-IT" dirty="0" err="1"/>
              <a:t>colour</a:t>
            </a:r>
            <a:r>
              <a:rPr lang="it-IT" dirty="0"/>
              <a:t> </a:t>
            </a:r>
            <a:r>
              <a:rPr lang="it-IT" dirty="0" err="1"/>
              <a:t>passed</a:t>
            </a:r>
            <a:r>
              <a:rPr lang="it-IT" dirty="0"/>
              <a:t> in the </a:t>
            </a:r>
            <a:r>
              <a:rPr lang="it-IT" dirty="0" err="1"/>
              <a:t>attribute</a:t>
            </a:r>
            <a:r>
              <a:rPr lang="it-IT" dirty="0"/>
              <a:t> </a:t>
            </a:r>
            <a:r>
              <a:rPr lang="it-IT" dirty="0" err="1">
                <a:latin typeface="Consolas" panose="020B0609020204030204" pitchFamily="49" charset="0"/>
              </a:rPr>
              <a:t>a_colour</a:t>
            </a:r>
            <a:r>
              <a:rPr lang="it-IT" dirty="0"/>
              <a:t> to </a:t>
            </a:r>
            <a:r>
              <a:rPr lang="it-IT" dirty="0" err="1"/>
              <a:t>colour</a:t>
            </a:r>
            <a:r>
              <a:rPr lang="it-IT" dirty="0"/>
              <a:t> the </a:t>
            </a:r>
            <a:r>
              <a:rPr lang="it-IT" dirty="0" err="1"/>
              <a:t>triangle</a:t>
            </a:r>
            <a:endParaRPr lang="it-IT" dirty="0"/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4CFCA37-9A08-46EB-94BA-6349F6CFE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11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2DFD2-EC8A-43CA-A450-9B35070FE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D4E1CEC7-9DFD-41E5-88B2-206F61EC53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00466" y="1921240"/>
            <a:ext cx="8191068" cy="4509936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9580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5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12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4247317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//This attribute contains one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for each vertex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a_colour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//This is passed to the FS and interpolated</a:t>
            </a:r>
            <a:endParaRPr lang="en-GB" b="0" dirty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out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fs_colour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66D9E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//Simply pass the input value to the FS</a:t>
            </a:r>
          </a:p>
          <a:p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fs_colour</a:t>
            </a:r>
            <a:r>
              <a:rPr lang="en-GB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a_colour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2862322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//Receive the interpolated input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fs_colour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//Simply set it as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endParaRPr lang="en-US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fs_colour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27240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769EAD7-EEA5-40EE-AFA2-0F02ECE2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6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6879FE1-F2CB-471F-B898-F1D42DE3C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Use the </a:t>
            </a:r>
            <a:r>
              <a:rPr lang="it-IT" dirty="0" err="1"/>
              <a:t>normal</a:t>
            </a:r>
            <a:r>
              <a:rPr lang="it-IT" dirty="0"/>
              <a:t> </a:t>
            </a:r>
            <a:r>
              <a:rPr lang="it-IT" dirty="0" err="1"/>
              <a:t>passed</a:t>
            </a:r>
            <a:r>
              <a:rPr lang="it-IT" dirty="0"/>
              <a:t> in the </a:t>
            </a:r>
            <a:r>
              <a:rPr lang="it-IT" dirty="0" err="1"/>
              <a:t>attribute</a:t>
            </a:r>
            <a:r>
              <a:rPr lang="it-IT" dirty="0"/>
              <a:t> </a:t>
            </a:r>
            <a:r>
              <a:rPr lang="it-IT" dirty="0" err="1">
                <a:latin typeface="Consolas" panose="020B0609020204030204" pitchFamily="49" charset="0"/>
              </a:rPr>
              <a:t>a_normal</a:t>
            </a:r>
            <a:r>
              <a:rPr lang="it-IT" dirty="0"/>
              <a:t> to </a:t>
            </a:r>
            <a:r>
              <a:rPr lang="it-IT" dirty="0" err="1"/>
              <a:t>colour</a:t>
            </a:r>
            <a:r>
              <a:rPr lang="it-IT" dirty="0"/>
              <a:t> the </a:t>
            </a:r>
            <a:r>
              <a:rPr lang="it-IT" dirty="0" err="1"/>
              <a:t>triangle</a:t>
            </a:r>
            <a:r>
              <a:rPr lang="it-IT" dirty="0"/>
              <a:t> e.g. r= </a:t>
            </a:r>
            <a:r>
              <a:rPr lang="it-IT" dirty="0" err="1"/>
              <a:t>n</a:t>
            </a:r>
            <a:r>
              <a:rPr lang="it-IT" baseline="-25000" dirty="0" err="1"/>
              <a:t>x</a:t>
            </a:r>
            <a:r>
              <a:rPr lang="it-IT" dirty="0"/>
              <a:t>, g=</a:t>
            </a:r>
            <a:r>
              <a:rPr lang="it-IT" dirty="0" err="1"/>
              <a:t>n</a:t>
            </a:r>
            <a:r>
              <a:rPr lang="it-IT" baseline="-25000" dirty="0" err="1"/>
              <a:t>y</a:t>
            </a:r>
            <a:r>
              <a:rPr lang="it-IT" dirty="0"/>
              <a:t>, b=</a:t>
            </a:r>
            <a:r>
              <a:rPr lang="it-IT" dirty="0" err="1"/>
              <a:t>n</a:t>
            </a:r>
            <a:r>
              <a:rPr lang="it-IT" baseline="-25000" dirty="0" err="1"/>
              <a:t>z</a:t>
            </a:r>
            <a:endParaRPr lang="it-IT" baseline="-25000" dirty="0"/>
          </a:p>
          <a:p>
            <a:r>
              <a:rPr lang="it-IT" dirty="0" err="1"/>
              <a:t>Hints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Normals</a:t>
            </a:r>
            <a:r>
              <a:rPr lang="it-IT" dirty="0"/>
              <a:t> must be </a:t>
            </a:r>
            <a:r>
              <a:rPr lang="it-IT" dirty="0" err="1"/>
              <a:t>normalised</a:t>
            </a:r>
            <a:r>
              <a:rPr lang="it-IT" dirty="0"/>
              <a:t> after </a:t>
            </a:r>
            <a:r>
              <a:rPr lang="it-IT" dirty="0" err="1"/>
              <a:t>being</a:t>
            </a:r>
            <a:r>
              <a:rPr lang="it-IT" dirty="0"/>
              <a:t> </a:t>
            </a:r>
            <a:r>
              <a:rPr lang="it-IT" dirty="0" err="1"/>
              <a:t>passed</a:t>
            </a:r>
            <a:r>
              <a:rPr lang="it-IT" dirty="0"/>
              <a:t> to the FS</a:t>
            </a:r>
          </a:p>
          <a:p>
            <a:pPr lvl="1"/>
            <a:r>
              <a:rPr lang="it-IT" dirty="0" err="1"/>
              <a:t>Normalize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: </a:t>
            </a:r>
            <a:r>
              <a:rPr lang="it-IT" dirty="0">
                <a:hlinkClick r:id="rId5"/>
              </a:rPr>
              <a:t>https://www.khronos.org/registry/OpenGL-Refpages/es3.0/html/normalize.xhtml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Normals</a:t>
            </a:r>
            <a:r>
              <a:rPr lang="it-IT" dirty="0"/>
              <a:t> are </a:t>
            </a:r>
            <a:r>
              <a:rPr lang="en-GB" dirty="0"/>
              <a:t>∈ [-1;1]</a:t>
            </a:r>
            <a:r>
              <a:rPr lang="it-IT" dirty="0"/>
              <a:t>…</a:t>
            </a:r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4CFCA37-9A08-46EB-94BA-6349F6CFE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13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2DFD2-EC8A-43CA-A450-9B35070FE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pic>
        <p:nvPicPr>
          <p:cNvPr id="2" name="2021-04-20 21-08-10">
            <a:hlinkClick r:id="" action="ppaction://media"/>
            <a:extLst>
              <a:ext uri="{FF2B5EF4-FFF2-40B4-BE49-F238E27FC236}">
                <a16:creationId xmlns:a16="http://schemas.microsoft.com/office/drawing/2014/main" id="{1258CA43-6E69-4C82-B06A-86FFC0340C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93846" y="3645024"/>
            <a:ext cx="4804308" cy="2702424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" name="Segnaposto contenuto 5">
            <a:extLst>
              <a:ext uri="{FF2B5EF4-FFF2-40B4-BE49-F238E27FC236}">
                <a16:creationId xmlns:a16="http://schemas.microsoft.com/office/drawing/2014/main" id="{8B75AA80-21DA-4798-A86A-DEFD40889B6E}"/>
              </a:ext>
            </a:extLst>
          </p:cNvPr>
          <p:cNvSpPr txBox="1">
            <a:spLocks/>
          </p:cNvSpPr>
          <p:nvPr/>
        </p:nvSpPr>
        <p:spPr>
          <a:xfrm>
            <a:off x="8746203" y="3645024"/>
            <a:ext cx="2232248" cy="864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000" dirty="0" err="1"/>
              <a:t>Move</a:t>
            </a:r>
            <a:r>
              <a:rPr lang="it-IT" sz="2000" dirty="0"/>
              <a:t> the </a:t>
            </a:r>
            <a:r>
              <a:rPr lang="it-IT" sz="2000" dirty="0" err="1"/>
              <a:t>sphere</a:t>
            </a:r>
            <a:r>
              <a:rPr lang="it-IT" sz="2000" dirty="0"/>
              <a:t> with the </a:t>
            </a:r>
            <a:r>
              <a:rPr lang="it-IT" sz="2000" dirty="0" err="1"/>
              <a:t>arrows</a:t>
            </a:r>
            <a:r>
              <a:rPr lang="it-IT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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1234577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6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3416320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//Receive the normal per-vertex as input</a:t>
            </a:r>
          </a:p>
          <a:p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a_normal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//Pass it to the FS</a:t>
            </a: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out vec3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66D9E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GB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a_normal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3139321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//Receive the interpolated normal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//The normal is normalized and brought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//back to the [0;1] range</a:t>
            </a:r>
          </a:p>
          <a:p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vec3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norm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GB" b="0" dirty="0">
                <a:solidFill>
                  <a:srgbClr val="7878E4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GB" b="0" dirty="0">
                <a:solidFill>
                  <a:srgbClr val="7878E4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outColor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vec4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norm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dirty="0">
                <a:solidFill>
                  <a:srgbClr val="7878E4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51272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769EAD7-EEA5-40EE-AFA2-0F02ECE2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7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6879FE1-F2CB-471F-B898-F1D42DE3C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Implement</a:t>
            </a:r>
            <a:r>
              <a:rPr lang="it-IT" dirty="0"/>
              <a:t> Lambert diffuse with one </a:t>
            </a:r>
            <a:r>
              <a:rPr lang="it-IT" dirty="0" err="1"/>
              <a:t>directional</a:t>
            </a:r>
            <a:r>
              <a:rPr lang="it-IT" dirty="0"/>
              <a:t> light</a:t>
            </a:r>
          </a:p>
          <a:p>
            <a:r>
              <a:rPr lang="it-IT" dirty="0" err="1"/>
              <a:t>Hints</a:t>
            </a:r>
            <a:r>
              <a:rPr lang="it-IT" dirty="0"/>
              <a:t>:</a:t>
            </a:r>
          </a:p>
          <a:p>
            <a:pPr lvl="1"/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necessary</a:t>
            </a:r>
            <a:r>
              <a:rPr lang="it-IT" dirty="0"/>
              <a:t> </a:t>
            </a:r>
            <a:r>
              <a:rPr lang="it-IT" dirty="0" err="1"/>
              <a:t>attributes</a:t>
            </a:r>
            <a:r>
              <a:rPr lang="it-IT" dirty="0"/>
              <a:t> and </a:t>
            </a:r>
            <a:r>
              <a:rPr lang="it-IT" dirty="0" err="1"/>
              <a:t>uniforms</a:t>
            </a:r>
            <a:r>
              <a:rPr lang="it-IT" dirty="0"/>
              <a:t> are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available</a:t>
            </a:r>
            <a:endParaRPr lang="it-IT" dirty="0"/>
          </a:p>
          <a:p>
            <a:pPr lvl="1"/>
            <a:r>
              <a:rPr lang="it-IT" dirty="0"/>
              <a:t>The Lambert </a:t>
            </a:r>
            <a:r>
              <a:rPr lang="it-IT" dirty="0" err="1"/>
              <a:t>brdf</a:t>
            </a:r>
            <a:r>
              <a:rPr lang="it-IT" dirty="0"/>
              <a:t> is </a:t>
            </a:r>
            <a:r>
              <a:rPr lang="it-IT" dirty="0" err="1"/>
              <a:t>computed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: </a:t>
            </a:r>
          </a:p>
          <a:p>
            <a:pPr lvl="1"/>
            <a:r>
              <a:rPr lang="it-IT" dirty="0"/>
              <a:t>Dot </a:t>
            </a:r>
            <a:r>
              <a:rPr lang="it-IT" dirty="0" err="1"/>
              <a:t>function</a:t>
            </a:r>
            <a:r>
              <a:rPr lang="it-IT" dirty="0"/>
              <a:t>: </a:t>
            </a:r>
            <a:r>
              <a:rPr lang="it-IT" dirty="0">
                <a:hlinkClick r:id="rId3"/>
              </a:rPr>
              <a:t>https://www.khronos.org/registry/OpenGL-Refpages/es3.0/html/dot.xhtml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Clamp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: </a:t>
            </a:r>
            <a:r>
              <a:rPr lang="it-IT" dirty="0">
                <a:hlinkClick r:id="rId4"/>
              </a:rPr>
              <a:t>https://www.khronos.org/registry/OpenGL-Refpages/es3.0/html/clamp.xhtml</a:t>
            </a:r>
            <a:r>
              <a:rPr lang="it-IT" dirty="0"/>
              <a:t> </a:t>
            </a:r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4CFCA37-9A08-46EB-94BA-6349F6CFE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15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2DFD2-EC8A-43CA-A450-9B35070FE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9" name="Segnaposto contenuto 5">
            <a:extLst>
              <a:ext uri="{FF2B5EF4-FFF2-40B4-BE49-F238E27FC236}">
                <a16:creationId xmlns:a16="http://schemas.microsoft.com/office/drawing/2014/main" id="{8B75AA80-21DA-4798-A86A-DEFD40889B6E}"/>
              </a:ext>
            </a:extLst>
          </p:cNvPr>
          <p:cNvSpPr txBox="1">
            <a:spLocks/>
          </p:cNvSpPr>
          <p:nvPr/>
        </p:nvSpPr>
        <p:spPr>
          <a:xfrm>
            <a:off x="8746203" y="3316883"/>
            <a:ext cx="2232248" cy="864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t-IT" sz="2000" dirty="0" err="1"/>
              <a:t>Move</a:t>
            </a:r>
            <a:r>
              <a:rPr lang="it-IT" sz="2000" dirty="0"/>
              <a:t> the </a:t>
            </a:r>
            <a:r>
              <a:rPr lang="it-IT" sz="2000" dirty="0" err="1"/>
              <a:t>sphere</a:t>
            </a:r>
            <a:r>
              <a:rPr lang="it-IT" sz="2000" dirty="0"/>
              <a:t> with the </a:t>
            </a:r>
            <a:r>
              <a:rPr lang="it-IT" sz="2000" dirty="0" err="1"/>
              <a:t>arrows</a:t>
            </a:r>
            <a:r>
              <a:rPr lang="it-IT" sz="2000" dirty="0"/>
              <a:t> </a:t>
            </a:r>
            <a:r>
              <a:rPr lang="it-IT" sz="2000" dirty="0">
                <a:sym typeface="Wingdings" panose="05000000000000000000" pitchFamily="2" charset="2"/>
              </a:rPr>
              <a:t></a:t>
            </a:r>
            <a:endParaRPr lang="it-IT" sz="2000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D8413D8-4C3C-4AFA-9865-7F79063357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056" b="23483"/>
          <a:stretch/>
        </p:blipFill>
        <p:spPr>
          <a:xfrm>
            <a:off x="4871864" y="2204864"/>
            <a:ext cx="4107146" cy="360040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1CB909BB-F6E2-486D-9993-A7DA535CF3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95559" y="3445127"/>
            <a:ext cx="5200881" cy="2864193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24942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7 - VS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16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257109" y="1582340"/>
            <a:ext cx="11677782" cy="3693319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a_normal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out vec3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mat4 </a:t>
            </a:r>
            <a:r>
              <a:rPr lang="en-US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matrix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//We need to transform the </a:t>
            </a:r>
            <a:r>
              <a:rPr lang="en-US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normals</a:t>
            </a:r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from obj space to world space</a:t>
            </a:r>
            <a:endParaRPr lang="en-US" b="0" dirty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//We will see in a future lesson how to do it and why</a:t>
            </a:r>
          </a:p>
          <a:p>
            <a:r>
              <a:rPr lang="en-US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mat4 </a:t>
            </a:r>
            <a:r>
              <a:rPr lang="en-US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nMatrix</a:t>
            </a:r>
            <a:r>
              <a:rPr lang="en-US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 </a:t>
            </a:r>
            <a:endParaRPr lang="en-US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fr-FR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mat3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nMatrix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a_normal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fr-FR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gl_Position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matrix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fr-FR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fr-FR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vec4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fr-FR" b="0" dirty="0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a_position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fr-FR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fr-FR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5110025" y="978693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8553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7 - FS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17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3538165" y="751646"/>
            <a:ext cx="51156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263352" y="1340768"/>
            <a:ext cx="11677782" cy="5078313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in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mDiffColor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//material diffuse </a:t>
            </a:r>
            <a:r>
              <a:rPr lang="en-GB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GB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lightDirection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 directional light direction </a:t>
            </a:r>
            <a:r>
              <a:rPr lang="en-GB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vec</a:t>
            </a:r>
            <a:endParaRPr lang="en-GB" b="0" dirty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uniform vec3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lightColor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GB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//directional light </a:t>
            </a:r>
            <a:r>
              <a:rPr lang="en-GB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color</a:t>
            </a:r>
            <a:r>
              <a:rPr lang="en-GB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GB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out vec4 </a:t>
            </a:r>
            <a:r>
              <a:rPr lang="en-GB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outColor</a:t>
            </a:r>
            <a:r>
              <a:rPr lang="en-GB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//Need to normalize the interpolated normal and light direction</a:t>
            </a:r>
          </a:p>
          <a:p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vec3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norm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fs_norm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vec3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nLightDirection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normalize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lightDirection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//Here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you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should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use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either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lightDirection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or -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lightDirection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depending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on</a:t>
            </a:r>
          </a:p>
          <a:p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//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whether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the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direction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has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been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inverted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in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webgl</a:t>
            </a:r>
            <a:endParaRPr lang="it-IT" b="0" dirty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 //In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case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it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has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been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inverted</a:t>
            </a:r>
            <a:r>
              <a:rPr lang="it-IT" b="0" dirty="0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 in </a:t>
            </a:r>
            <a:r>
              <a:rPr lang="it-IT" b="0" dirty="0" err="1">
                <a:solidFill>
                  <a:schemeClr val="bg1">
                    <a:lumMod val="50000"/>
                  </a:schemeClr>
                </a:solidFill>
                <a:effectLst/>
                <a:latin typeface="Consolas" panose="020B0609020204030204" pitchFamily="49" charset="0"/>
              </a:rPr>
              <a:t>webgl</a:t>
            </a:r>
            <a:endParaRPr lang="it-IT" b="0" dirty="0">
              <a:solidFill>
                <a:schemeClr val="bg1">
                  <a:lumMod val="50000"/>
                </a:schemeClr>
              </a:solidFill>
              <a:effectLst/>
              <a:latin typeface="Consolas" panose="020B0609020204030204" pitchFamily="49" charset="0"/>
            </a:endParaRPr>
          </a:p>
          <a:p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vec3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lambertColor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mDiffColor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lightColor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C00000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 err="1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clamp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dot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nLightDirection</a:t>
            </a:r>
            <a:r>
              <a:rPr lang="it-IT" b="0" dirty="0" err="1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norm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),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0.0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outColor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it-IT" b="0" dirty="0">
                <a:solidFill>
                  <a:srgbClr val="68E4FD"/>
                </a:solidFill>
                <a:effectLst/>
                <a:latin typeface="Consolas" panose="020B0609020204030204" pitchFamily="49" charset="0"/>
              </a:rPr>
              <a:t>vec4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it-IT" b="0" dirty="0" err="1">
                <a:solidFill>
                  <a:srgbClr val="A6E22E"/>
                </a:solidFill>
                <a:effectLst/>
                <a:latin typeface="Consolas" panose="020B0609020204030204" pitchFamily="49" charset="0"/>
              </a:rPr>
              <a:t>lambertColor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it-IT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it-IT" b="0" dirty="0">
                <a:solidFill>
                  <a:srgbClr val="AE81FF"/>
                </a:solidFill>
                <a:effectLst/>
                <a:latin typeface="Consolas" panose="020B0609020204030204" pitchFamily="49" charset="0"/>
              </a:rPr>
              <a:t>1.0</a:t>
            </a:r>
            <a:r>
              <a:rPr lang="it-IT" b="0" dirty="0">
                <a:solidFill>
                  <a:schemeClr val="bg1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589882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1F564495-60A1-42E0-A29F-262370910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DISCLAIMER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A2D823E9-CE79-441A-B5B0-470C1910B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These</a:t>
            </a:r>
            <a:r>
              <a:rPr lang="it-IT" dirty="0"/>
              <a:t> </a:t>
            </a:r>
            <a:r>
              <a:rPr lang="it-IT" dirty="0" err="1"/>
              <a:t>exercises</a:t>
            </a:r>
            <a:r>
              <a:rPr lang="it-IT" dirty="0"/>
              <a:t> are </a:t>
            </a:r>
            <a:r>
              <a:rPr lang="it-IT" dirty="0" err="1"/>
              <a:t>purely</a:t>
            </a:r>
            <a:r>
              <a:rPr lang="it-IT" dirty="0"/>
              <a:t> for learning </a:t>
            </a:r>
            <a:r>
              <a:rPr lang="it-IT" dirty="0" err="1"/>
              <a:t>purposes</a:t>
            </a:r>
            <a:r>
              <a:rPr lang="it-IT" dirty="0"/>
              <a:t>, </a:t>
            </a:r>
            <a:r>
              <a:rPr lang="it-IT" dirty="0" err="1"/>
              <a:t>they</a:t>
            </a:r>
            <a:r>
              <a:rPr lang="it-IT" dirty="0"/>
              <a:t> will </a:t>
            </a:r>
            <a:r>
              <a:rPr lang="it-IT" b="1" u="sng" dirty="0"/>
              <a:t>NOT</a:t>
            </a:r>
            <a:r>
              <a:rPr lang="it-IT" dirty="0"/>
              <a:t> be </a:t>
            </a:r>
            <a:r>
              <a:rPr lang="it-IT" dirty="0" err="1"/>
              <a:t>asked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</a:t>
            </a:r>
            <a:r>
              <a:rPr lang="it-IT" dirty="0" err="1"/>
              <a:t>exams</a:t>
            </a:r>
            <a:endParaRPr lang="it-IT" dirty="0"/>
          </a:p>
          <a:p>
            <a:r>
              <a:rPr lang="it-IT" dirty="0" err="1"/>
              <a:t>Don’t</a:t>
            </a:r>
            <a:r>
              <a:rPr lang="it-IT" dirty="0"/>
              <a:t> </a:t>
            </a:r>
            <a:r>
              <a:rPr lang="it-IT" dirty="0" err="1"/>
              <a:t>worry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don’t</a:t>
            </a:r>
            <a:r>
              <a:rPr lang="it-IT" dirty="0"/>
              <a:t> finish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today</a:t>
            </a:r>
            <a:r>
              <a:rPr lang="it-IT" dirty="0"/>
              <a:t>, </a:t>
            </a:r>
            <a:r>
              <a:rPr lang="it-IT" dirty="0" err="1"/>
              <a:t>solutions</a:t>
            </a:r>
            <a:r>
              <a:rPr lang="it-IT" dirty="0"/>
              <a:t> will be </a:t>
            </a:r>
            <a:r>
              <a:rPr lang="it-IT" dirty="0" err="1"/>
              <a:t>posted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b="1" dirty="0" err="1"/>
              <a:t>please</a:t>
            </a:r>
            <a:r>
              <a:rPr lang="it-IT" b="1" dirty="0"/>
              <a:t> review </a:t>
            </a:r>
            <a:r>
              <a:rPr lang="it-IT" b="1" dirty="0" err="1"/>
              <a:t>them</a:t>
            </a:r>
            <a:r>
              <a:rPr lang="it-IT" b="1" dirty="0"/>
              <a:t> </a:t>
            </a:r>
            <a:r>
              <a:rPr lang="it-IT" b="1" dirty="0" err="1"/>
              <a:t>before</a:t>
            </a:r>
            <a:r>
              <a:rPr lang="it-IT" b="1" dirty="0"/>
              <a:t> the </a:t>
            </a:r>
            <a:r>
              <a:rPr lang="it-IT" b="1" dirty="0" err="1"/>
              <a:t>next</a:t>
            </a:r>
            <a:r>
              <a:rPr lang="it-IT" b="1" dirty="0"/>
              <a:t> </a:t>
            </a:r>
            <a:r>
              <a:rPr lang="it-IT" b="1" dirty="0" err="1"/>
              <a:t>lesson</a:t>
            </a:r>
            <a:r>
              <a:rPr lang="it-IT" b="1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will build </a:t>
            </a:r>
            <a:r>
              <a:rPr lang="it-IT" dirty="0" err="1"/>
              <a:t>upon</a:t>
            </a:r>
            <a:r>
              <a:rPr lang="it-IT" dirty="0"/>
              <a:t> </a:t>
            </a:r>
            <a:r>
              <a:rPr lang="it-IT" dirty="0" err="1"/>
              <a:t>them</a:t>
            </a:r>
            <a:endParaRPr lang="it-IT" dirty="0"/>
          </a:p>
          <a:p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, </a:t>
            </a:r>
            <a:r>
              <a:rPr lang="it-IT" dirty="0" err="1"/>
              <a:t>you</a:t>
            </a:r>
            <a:r>
              <a:rPr lang="it-IT" dirty="0"/>
              <a:t> can use the forum or </a:t>
            </a:r>
            <a:r>
              <a:rPr lang="it-IT" dirty="0" err="1"/>
              <a:t>ask</a:t>
            </a:r>
            <a:r>
              <a:rPr lang="it-IT" dirty="0"/>
              <a:t> me </a:t>
            </a:r>
            <a:r>
              <a:rPr lang="it-IT" dirty="0" err="1"/>
              <a:t>next</a:t>
            </a:r>
            <a:r>
              <a:rPr lang="it-IT" dirty="0"/>
              <a:t> time </a:t>
            </a:r>
            <a:r>
              <a:rPr lang="it-IT" dirty="0">
                <a:sym typeface="Wingdings" panose="05000000000000000000" pitchFamily="2" charset="2"/>
              </a:rPr>
              <a:t></a:t>
            </a:r>
          </a:p>
          <a:p>
            <a:r>
              <a:rPr lang="it-IT" dirty="0" err="1">
                <a:sym typeface="Wingdings" panose="05000000000000000000" pitchFamily="2" charset="2"/>
              </a:rPr>
              <a:t>Before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plunging</a:t>
            </a:r>
            <a:r>
              <a:rPr lang="it-IT" dirty="0">
                <a:sym typeface="Wingdings" panose="05000000000000000000" pitchFamily="2" charset="2"/>
              </a:rPr>
              <a:t> </a:t>
            </a:r>
            <a:r>
              <a:rPr lang="it-IT" dirty="0" err="1">
                <a:sym typeface="Wingdings" panose="05000000000000000000" pitchFamily="2" charset="2"/>
              </a:rPr>
              <a:t>into</a:t>
            </a:r>
            <a:r>
              <a:rPr lang="it-IT" dirty="0">
                <a:sym typeface="Wingdings" panose="05000000000000000000" pitchFamily="2" charset="2"/>
              </a:rPr>
              <a:t> the code, </a:t>
            </a:r>
            <a:r>
              <a:rPr lang="it-IT" dirty="0" err="1">
                <a:sym typeface="Wingdings" panose="05000000000000000000" pitchFamily="2" charset="2"/>
              </a:rPr>
              <a:t>please</a:t>
            </a:r>
            <a:r>
              <a:rPr lang="it-IT" dirty="0">
                <a:sym typeface="Wingdings" panose="05000000000000000000" pitchFamily="2" charset="2"/>
              </a:rPr>
              <a:t> open the file for a </a:t>
            </a:r>
            <a:r>
              <a:rPr lang="it-IT" dirty="0" err="1">
                <a:sym typeface="Wingdings" panose="05000000000000000000" pitchFamily="2" charset="2"/>
              </a:rPr>
              <a:t>quick</a:t>
            </a:r>
            <a:r>
              <a:rPr lang="it-IT" dirty="0">
                <a:sym typeface="Wingdings" panose="05000000000000000000" pitchFamily="2" charset="2"/>
              </a:rPr>
              <a:t> look  </a:t>
            </a:r>
          </a:p>
          <a:p>
            <a:endParaRPr lang="it-IT" dirty="0"/>
          </a:p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B9C8E6D-BD35-4C05-B40B-6114119C83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F6052F-E5F1-4594-A5EA-BA87230E349B}" type="slidenum">
              <a:rPr lang="it-IT" smtClean="0"/>
              <a:t>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B8199FC-5831-475F-BE90-D9C32BDCEC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 dirty="0"/>
              <a:t>Erica Stella</a:t>
            </a:r>
          </a:p>
        </p:txBody>
      </p:sp>
    </p:spTree>
    <p:extLst>
      <p:ext uri="{BB962C8B-B14F-4D97-AF65-F5344CB8AC3E}">
        <p14:creationId xmlns:p14="http://schemas.microsoft.com/office/powerpoint/2010/main" val="2269601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731F9D7E-83BA-4BD4-AEBD-E182638A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1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19F6F49-F822-448B-AF99-EF2520357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Change</a:t>
            </a:r>
            <a:r>
              <a:rPr lang="it-IT" dirty="0"/>
              <a:t> the </a:t>
            </a:r>
            <a:r>
              <a:rPr lang="it-IT" dirty="0" err="1"/>
              <a:t>colour</a:t>
            </a:r>
            <a:r>
              <a:rPr lang="it-IT" dirty="0"/>
              <a:t> of the </a:t>
            </a:r>
            <a:r>
              <a:rPr lang="it-IT" dirty="0" err="1"/>
              <a:t>triangle</a:t>
            </a:r>
            <a:r>
              <a:rPr lang="it-IT" dirty="0"/>
              <a:t> to (0.6, 0.7, 0.2) </a:t>
            </a:r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B17A9F4-FC31-4181-8A96-D5FC77F46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F6052F-E5F1-4594-A5EA-BA87230E349B}" type="slidenum">
              <a:rPr lang="it-IT" smtClean="0"/>
              <a:t>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3E22331-B1FD-451D-A26E-B5005439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 dirty="0"/>
              <a:t>Erica Stella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196FF34D-062A-4740-83FE-DA5FA8E21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537" y="2060848"/>
            <a:ext cx="7400926" cy="4083956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29609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1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2308324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3139321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//Change the final </a:t>
            </a:r>
            <a:r>
              <a:rPr lang="en-US" dirty="0" err="1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here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dirty="0">
                <a:solidFill>
                  <a:srgbClr val="AE81FF"/>
                </a:solidFill>
                <a:latin typeface="Consolas" panose="020B0609020204030204" pitchFamily="49" charset="0"/>
              </a:rPr>
              <a:t>0.6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it-IT" dirty="0">
                <a:solidFill>
                  <a:srgbClr val="AE81FF"/>
                </a:solidFill>
                <a:latin typeface="Consolas" panose="020B0609020204030204" pitchFamily="49" charset="0"/>
              </a:rPr>
              <a:t> 0.7</a:t>
            </a:r>
            <a:r>
              <a:rPr lang="it-IT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it-IT" dirty="0">
                <a:solidFill>
                  <a:srgbClr val="AE81FF"/>
                </a:solidFill>
                <a:latin typeface="Consolas" panose="020B0609020204030204" pitchFamily="49" charset="0"/>
              </a:rPr>
              <a:t> 0.2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</a:rPr>
              <a:t> 1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71649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731F9D7E-83BA-4BD4-AEBD-E182638A1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2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F19F6F49-F822-448B-AF99-EF2520357B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Use the </a:t>
            </a:r>
            <a:r>
              <a:rPr lang="it-IT" dirty="0" err="1"/>
              <a:t>uniform</a:t>
            </a:r>
            <a:r>
              <a:rPr lang="it-IT" dirty="0"/>
              <a:t> </a:t>
            </a:r>
            <a:r>
              <a:rPr lang="it-IT" dirty="0" err="1">
                <a:latin typeface="Consolas" panose="020B0609020204030204" pitchFamily="49" charset="0"/>
              </a:rPr>
              <a:t>diff_colour</a:t>
            </a:r>
            <a:r>
              <a:rPr lang="it-IT" dirty="0"/>
              <a:t> to </a:t>
            </a:r>
            <a:r>
              <a:rPr lang="it-IT" dirty="0" err="1"/>
              <a:t>colour</a:t>
            </a:r>
            <a:r>
              <a:rPr lang="it-IT" dirty="0"/>
              <a:t> the </a:t>
            </a:r>
            <a:r>
              <a:rPr lang="it-IT" dirty="0" err="1"/>
              <a:t>triangle</a:t>
            </a:r>
            <a:endParaRPr lang="it-IT" dirty="0"/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6B17A9F4-FC31-4181-8A96-D5FC77F468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CF6052F-E5F1-4594-A5EA-BA87230E349B}" type="slidenum">
              <a:rPr lang="it-IT" smtClean="0"/>
              <a:t>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3E22331-B1FD-451D-A26E-B5005439BA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 dirty="0"/>
              <a:t>Erica Stella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8FAF231A-0073-4CB6-97F6-B31E5089A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95537" y="2062942"/>
            <a:ext cx="7400926" cy="4079767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81813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2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6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2308324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3416320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//uniform passed here</a:t>
            </a:r>
          </a:p>
          <a:p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uniform vec3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diff_colour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//Change the final </a:t>
            </a:r>
            <a:r>
              <a:rPr lang="en-US" dirty="0" err="1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here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dirty="0" err="1">
                <a:solidFill>
                  <a:srgbClr val="A6E22E"/>
                </a:solidFill>
                <a:latin typeface="Consolas" panose="020B0609020204030204" pitchFamily="49" charset="0"/>
              </a:rPr>
              <a:t>diff_colour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</a:rPr>
              <a:t> 1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8530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769EAD7-EEA5-40EE-AFA2-0F02ECE2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3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6879FE1-F2CB-471F-B898-F1D42DE3C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Set the </a:t>
            </a:r>
            <a:r>
              <a:rPr lang="it-IT" dirty="0" err="1"/>
              <a:t>colour</a:t>
            </a:r>
            <a:r>
              <a:rPr lang="it-IT" dirty="0"/>
              <a:t> of the </a:t>
            </a:r>
            <a:r>
              <a:rPr lang="it-IT" dirty="0" err="1"/>
              <a:t>triangle</a:t>
            </a:r>
            <a:r>
              <a:rPr lang="it-IT" dirty="0"/>
              <a:t> so </a:t>
            </a:r>
            <a:r>
              <a:rPr lang="it-IT" dirty="0" err="1"/>
              <a:t>that</a:t>
            </a:r>
            <a:r>
              <a:rPr lang="it-IT" dirty="0"/>
              <a:t> the red component is </a:t>
            </a:r>
            <a:r>
              <a:rPr lang="it-IT" dirty="0" err="1"/>
              <a:t>equal</a:t>
            </a:r>
            <a:r>
              <a:rPr lang="it-IT" dirty="0"/>
              <a:t> to the x coordinate of the point (in clip </a:t>
            </a:r>
            <a:r>
              <a:rPr lang="it-IT" dirty="0" err="1"/>
              <a:t>coords</a:t>
            </a:r>
            <a:r>
              <a:rPr lang="it-IT" dirty="0"/>
              <a:t>), the green is </a:t>
            </a:r>
            <a:r>
              <a:rPr lang="it-IT" dirty="0" err="1"/>
              <a:t>equal</a:t>
            </a:r>
            <a:r>
              <a:rPr lang="it-IT" dirty="0"/>
              <a:t> to the y coordinate of the point (in clip </a:t>
            </a:r>
            <a:r>
              <a:rPr lang="it-IT" dirty="0" err="1"/>
              <a:t>coords</a:t>
            </a:r>
            <a:r>
              <a:rPr lang="it-IT" dirty="0"/>
              <a:t>), and the blue is </a:t>
            </a:r>
            <a:r>
              <a:rPr lang="it-IT" dirty="0" err="1"/>
              <a:t>equal</a:t>
            </a:r>
            <a:r>
              <a:rPr lang="it-IT" dirty="0"/>
              <a:t> to 0.0</a:t>
            </a:r>
          </a:p>
          <a:p>
            <a:r>
              <a:rPr lang="it-IT" dirty="0" err="1"/>
              <a:t>Hint</a:t>
            </a:r>
            <a:r>
              <a:rPr lang="it-IT" dirty="0"/>
              <a:t>: </a:t>
            </a:r>
            <a:r>
              <a:rPr lang="it-IT" dirty="0" err="1">
                <a:latin typeface="Consolas" panose="020B0609020204030204" pitchFamily="49" charset="0"/>
              </a:rPr>
              <a:t>a_position</a:t>
            </a:r>
            <a:r>
              <a:rPr lang="it-IT" dirty="0">
                <a:latin typeface="+mn-lt"/>
              </a:rPr>
              <a:t> </a:t>
            </a:r>
            <a:r>
              <a:rPr lang="it-IT" dirty="0"/>
              <a:t>in VS is </a:t>
            </a:r>
            <a:r>
              <a:rPr lang="it-IT" dirty="0" err="1"/>
              <a:t>already</a:t>
            </a:r>
            <a:r>
              <a:rPr lang="it-IT" dirty="0"/>
              <a:t> in clip </a:t>
            </a:r>
            <a:r>
              <a:rPr lang="it-IT" dirty="0" err="1"/>
              <a:t>coords</a:t>
            </a:r>
            <a:r>
              <a:rPr lang="it-IT" dirty="0"/>
              <a:t> (in </a:t>
            </a:r>
            <a:r>
              <a:rPr lang="it-IT" dirty="0" err="1"/>
              <a:t>this</a:t>
            </a:r>
            <a:r>
              <a:rPr lang="it-IT" dirty="0"/>
              <a:t> case)</a:t>
            </a:r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4CFCA37-9A08-46EB-94BA-6349F6CFE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2DFD2-EC8A-43CA-A450-9B35070FE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4CD8F70-EB37-4C2A-AD46-26B179BAF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83632" y="2708920"/>
            <a:ext cx="6624736" cy="3654658"/>
          </a:xfrm>
          <a:prstGeom prst="rect">
            <a:avLst/>
          </a:prstGeom>
          <a:solidFill>
            <a:srgbClr val="000000">
              <a:shade val="95000"/>
            </a:srgbClr>
          </a:solidFill>
          <a:ln w="9525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60803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79FC4FC1-FF15-4E83-ADC4-C362DB8B2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Solution Ex 3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E34824B6-1487-44C1-9E39-C5C0E41FC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4A4FA90E-75D3-44B9-84F9-947E96AC6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6D938A3-248C-4938-83AA-B386A8D17713}"/>
              </a:ext>
            </a:extLst>
          </p:cNvPr>
          <p:cNvSpPr txBox="1"/>
          <p:nvPr/>
        </p:nvSpPr>
        <p:spPr>
          <a:xfrm>
            <a:off x="335360" y="1565965"/>
            <a:ext cx="5485948" cy="3139321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//Pass the clip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coords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to the FS as out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//Use a vec2 because we only need x and y</a:t>
            </a:r>
          </a:p>
          <a:p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 vec2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fs_pos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//Extract just x and y from a vec4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fs_pos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.xy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F926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a_position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A0617F45-B0F0-44D4-9CBA-E8F3995F7E1D}"/>
              </a:ext>
            </a:extLst>
          </p:cNvPr>
          <p:cNvSpPr txBox="1"/>
          <p:nvPr/>
        </p:nvSpPr>
        <p:spPr>
          <a:xfrm>
            <a:off x="2014412" y="943564"/>
            <a:ext cx="1971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Vertex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260768-80C1-4D77-8E58-85E23A2E0405}"/>
              </a:ext>
            </a:extLst>
          </p:cNvPr>
          <p:cNvSpPr txBox="1"/>
          <p:nvPr/>
        </p:nvSpPr>
        <p:spPr>
          <a:xfrm>
            <a:off x="7637364" y="943564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 err="1"/>
              <a:t>Fragment</a:t>
            </a:r>
            <a:r>
              <a:rPr lang="it-IT" sz="2400" dirty="0"/>
              <a:t> Shader</a:t>
            </a:r>
            <a:endParaRPr lang="en-US" sz="2400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56ED593-66D6-47D1-B8A9-1927FD42F228}"/>
              </a:ext>
            </a:extLst>
          </p:cNvPr>
          <p:cNvSpPr txBox="1"/>
          <p:nvPr/>
        </p:nvSpPr>
        <p:spPr>
          <a:xfrm>
            <a:off x="6370691" y="1565965"/>
            <a:ext cx="5485949" cy="4247317"/>
          </a:xfrm>
          <a:prstGeom prst="rect">
            <a:avLst/>
          </a:prstGeom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#version 300 es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precision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mediump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//Retrieve the vec2 passed from the VS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//Remember the values have been //interpolated along the primitive</a:t>
            </a:r>
          </a:p>
          <a:p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 vec2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fs_pos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66D9E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main() {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//Change the final </a:t>
            </a:r>
            <a:r>
              <a:rPr lang="en-US" dirty="0" err="1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colour</a:t>
            </a:r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here</a:t>
            </a:r>
          </a:p>
          <a:p>
            <a:r>
              <a:rPr lang="en-US" dirty="0">
                <a:solidFill>
                  <a:srgbClr val="75715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//R = x, G = y, B = 0.0</a:t>
            </a:r>
            <a:endParaRPr lang="en-US" dirty="0">
              <a:solidFill>
                <a:srgbClr val="F8F8F2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outColor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68E4F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vec4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fs_pos.x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fs_pos.y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  <a:r>
              <a:rPr lang="en-US" dirty="0">
                <a:solidFill>
                  <a:srgbClr val="A6E22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dirty="0">
                <a:solidFill>
                  <a:srgbClr val="AE81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1.0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F8F8F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438887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E769EAD7-EEA5-40EE-AFA2-0F02ECE2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Ex 4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6879FE1-F2CB-471F-B898-F1D42DE3C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Make the red component of the </a:t>
            </a:r>
            <a:r>
              <a:rPr lang="it-IT" dirty="0" err="1"/>
              <a:t>colour</a:t>
            </a:r>
            <a:r>
              <a:rPr lang="it-IT" dirty="0"/>
              <a:t> of the </a:t>
            </a:r>
            <a:r>
              <a:rPr lang="it-IT" dirty="0" err="1"/>
              <a:t>triangle</a:t>
            </a:r>
            <a:r>
              <a:rPr lang="it-IT" dirty="0"/>
              <a:t> </a:t>
            </a:r>
            <a:r>
              <a:rPr lang="it-IT" dirty="0" err="1"/>
              <a:t>change</a:t>
            </a:r>
            <a:r>
              <a:rPr lang="it-IT" dirty="0"/>
              <a:t> over time </a:t>
            </a:r>
            <a:r>
              <a:rPr lang="it-IT" dirty="0" err="1"/>
              <a:t>as</a:t>
            </a:r>
            <a:r>
              <a:rPr lang="it-IT" dirty="0"/>
              <a:t> the sine </a:t>
            </a:r>
            <a:r>
              <a:rPr lang="it-IT" dirty="0" err="1"/>
              <a:t>function</a:t>
            </a:r>
            <a:r>
              <a:rPr lang="it-IT" dirty="0"/>
              <a:t> (G=0, B=0)</a:t>
            </a:r>
          </a:p>
          <a:p>
            <a:r>
              <a:rPr lang="it-IT" dirty="0" err="1"/>
              <a:t>Hints</a:t>
            </a:r>
            <a:r>
              <a:rPr lang="it-IT" dirty="0"/>
              <a:t>: </a:t>
            </a:r>
          </a:p>
          <a:p>
            <a:pPr lvl="1"/>
            <a:r>
              <a:rPr lang="it-IT" dirty="0"/>
              <a:t>The </a:t>
            </a:r>
            <a:r>
              <a:rPr lang="it-IT" dirty="0" err="1"/>
              <a:t>uniform</a:t>
            </a:r>
            <a:r>
              <a:rPr lang="it-IT" dirty="0"/>
              <a:t> </a:t>
            </a:r>
            <a:r>
              <a:rPr lang="it-IT" dirty="0" err="1">
                <a:latin typeface="Consolas" panose="020B0609020204030204" pitchFamily="49" charset="0"/>
              </a:rPr>
              <a:t>radians_over_time</a:t>
            </a:r>
            <a:r>
              <a:rPr lang="it-IT" dirty="0">
                <a:latin typeface="+mn-lt"/>
              </a:rPr>
              <a:t> </a:t>
            </a:r>
            <a:r>
              <a:rPr lang="it-IT" dirty="0" err="1"/>
              <a:t>already</a:t>
            </a:r>
            <a:r>
              <a:rPr lang="it-IT" dirty="0"/>
              <a:t> </a:t>
            </a:r>
            <a:r>
              <a:rPr lang="it-IT" dirty="0" err="1"/>
              <a:t>changes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time </a:t>
            </a:r>
            <a:r>
              <a:rPr lang="it-IT" dirty="0" err="1"/>
              <a:t>passes</a:t>
            </a:r>
            <a:endParaRPr lang="it-IT" dirty="0"/>
          </a:p>
          <a:p>
            <a:pPr lvl="1"/>
            <a:r>
              <a:rPr lang="it-IT" dirty="0"/>
              <a:t>Sine </a:t>
            </a:r>
            <a:r>
              <a:rPr lang="it-IT" dirty="0" err="1"/>
              <a:t>function</a:t>
            </a:r>
            <a:r>
              <a:rPr lang="it-IT" dirty="0"/>
              <a:t>: </a:t>
            </a:r>
            <a:r>
              <a:rPr lang="it-IT" dirty="0">
                <a:hlinkClick r:id="rId5"/>
              </a:rPr>
              <a:t>https://www.khronos.org/registry/OpenGL-Refpages/es3.0/html/sin.xhtml</a:t>
            </a:r>
            <a:r>
              <a:rPr lang="it-IT" dirty="0"/>
              <a:t> </a:t>
            </a:r>
          </a:p>
          <a:p>
            <a:pPr lvl="1"/>
            <a:r>
              <a:rPr lang="it-IT" dirty="0" err="1"/>
              <a:t>Remember</a:t>
            </a:r>
            <a:r>
              <a:rPr lang="it-IT" dirty="0"/>
              <a:t> sin(x) </a:t>
            </a:r>
            <a:r>
              <a:rPr lang="en-GB" dirty="0"/>
              <a:t>∈ [-1; 1], colours ∈ [0;1]</a:t>
            </a:r>
            <a:endParaRPr lang="it-IT" dirty="0"/>
          </a:p>
          <a:p>
            <a:r>
              <a:rPr lang="it-IT" dirty="0" err="1"/>
              <a:t>Final</a:t>
            </a:r>
            <a:r>
              <a:rPr lang="it-IT" dirty="0"/>
              <a:t> look:</a:t>
            </a:r>
          </a:p>
        </p:txBody>
      </p:sp>
      <p:sp>
        <p:nvSpPr>
          <p:cNvPr id="3" name="Segnaposto numero diapositiva 2">
            <a:extLst>
              <a:ext uri="{FF2B5EF4-FFF2-40B4-BE49-F238E27FC236}">
                <a16:creationId xmlns:a16="http://schemas.microsoft.com/office/drawing/2014/main" id="{B4CFCA37-9A08-46EB-94BA-6349F6CFEE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6D518A5C-EB08-4610-9704-9DE0A185F6F3}" type="slidenum">
              <a:rPr lang="it-IT" smtClean="0"/>
              <a:pPr/>
              <a:t>9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F42DFD2-EC8A-43CA-A450-9B35070FED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it-IT"/>
              <a:t>Erica Stella</a:t>
            </a:r>
            <a:endParaRPr lang="it-IT" dirty="0"/>
          </a:p>
        </p:txBody>
      </p:sp>
      <p:pic>
        <p:nvPicPr>
          <p:cNvPr id="2" name="2021-04-20 18-45-18">
            <a:hlinkClick r:id="" action="ppaction://media"/>
            <a:extLst>
              <a:ext uri="{FF2B5EF4-FFF2-40B4-BE49-F238E27FC236}">
                <a16:creationId xmlns:a16="http://schemas.microsoft.com/office/drawing/2014/main" id="{0FBBF945-7212-4D7F-99DC-23AF6CC9D7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42220" y="3573016"/>
            <a:ext cx="5107560" cy="2873003"/>
          </a:xfrm>
          <a:prstGeom prst="rect">
            <a:avLst/>
          </a:prstGeom>
          <a:ln w="9525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9904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m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Segoe">
      <a:majorFont>
        <a:latin typeface="Segoe UI Ligh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Polimi16.9</Template>
  <TotalTime>35647</TotalTime>
  <Words>1466</Words>
  <Application>Microsoft Office PowerPoint</Application>
  <PresentationFormat>Widescreen</PresentationFormat>
  <Paragraphs>260</Paragraphs>
  <Slides>17</Slides>
  <Notes>5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17</vt:i4>
      </vt:variant>
    </vt:vector>
  </HeadingPairs>
  <TitlesOfParts>
    <vt:vector size="23" baseType="lpstr">
      <vt:lpstr>Arial</vt:lpstr>
      <vt:lpstr>Calibri</vt:lpstr>
      <vt:lpstr>Consolas</vt:lpstr>
      <vt:lpstr>Segoe UI Light</vt:lpstr>
      <vt:lpstr>Polimi</vt:lpstr>
      <vt:lpstr>Custom Design</vt:lpstr>
      <vt:lpstr>Exercises 01</vt:lpstr>
      <vt:lpstr>DISCLAIMER</vt:lpstr>
      <vt:lpstr>Ex 1</vt:lpstr>
      <vt:lpstr>Solution Ex 1</vt:lpstr>
      <vt:lpstr>Ex 2</vt:lpstr>
      <vt:lpstr>Solution Ex 2</vt:lpstr>
      <vt:lpstr>Ex 3</vt:lpstr>
      <vt:lpstr>Solution Ex 3</vt:lpstr>
      <vt:lpstr>Ex 4</vt:lpstr>
      <vt:lpstr>Solution Ex 4</vt:lpstr>
      <vt:lpstr>Ex 5</vt:lpstr>
      <vt:lpstr>Solution Ex 5</vt:lpstr>
      <vt:lpstr>Ex 6</vt:lpstr>
      <vt:lpstr>Solution Ex 6</vt:lpstr>
      <vt:lpstr>Ex 7</vt:lpstr>
      <vt:lpstr>Solution Ex 7 - VS</vt:lpstr>
      <vt:lpstr>Solution Ex 7 - FS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02-fromColorsToAnimations</dc:title>
  <dc:creator>Andrea Romanoni</dc:creator>
  <cp:lastModifiedBy>Erica Stella</cp:lastModifiedBy>
  <cp:revision>152</cp:revision>
  <cp:lastPrinted>2020-04-27T09:43:10Z</cp:lastPrinted>
  <dcterms:created xsi:type="dcterms:W3CDTF">2019-03-27T14:41:52Z</dcterms:created>
  <dcterms:modified xsi:type="dcterms:W3CDTF">2021-04-21T11:36:01Z</dcterms:modified>
</cp:coreProperties>
</file>

<file path=docProps/thumbnail.jpeg>
</file>